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56" r:id="rId5"/>
    <p:sldId id="274" r:id="rId6"/>
    <p:sldId id="257" r:id="rId7"/>
    <p:sldId id="390" r:id="rId8"/>
    <p:sldId id="287" r:id="rId9"/>
    <p:sldId id="338" r:id="rId10"/>
    <p:sldId id="341" r:id="rId11"/>
    <p:sldId id="342" r:id="rId12"/>
    <p:sldId id="343" r:id="rId13"/>
    <p:sldId id="366" r:id="rId14"/>
    <p:sldId id="361" r:id="rId15"/>
    <p:sldId id="362" r:id="rId16"/>
    <p:sldId id="363" r:id="rId17"/>
    <p:sldId id="261" r:id="rId18"/>
    <p:sldId id="367" r:id="rId19"/>
    <p:sldId id="355" r:id="rId20"/>
    <p:sldId id="340" r:id="rId21"/>
    <p:sldId id="313" r:id="rId22"/>
    <p:sldId id="314" r:id="rId23"/>
    <p:sldId id="389" r:id="rId24"/>
    <p:sldId id="358" r:id="rId25"/>
    <p:sldId id="280" r:id="rId26"/>
    <p:sldId id="306" r:id="rId27"/>
    <p:sldId id="276" r:id="rId28"/>
    <p:sldId id="297" r:id="rId29"/>
    <p:sldId id="321" r:id="rId30"/>
    <p:sldId id="278" r:id="rId31"/>
    <p:sldId id="387" r:id="rId32"/>
    <p:sldId id="375" r:id="rId33"/>
    <p:sldId id="379" r:id="rId34"/>
    <p:sldId id="376" r:id="rId35"/>
    <p:sldId id="378" r:id="rId36"/>
    <p:sldId id="308" r:id="rId37"/>
    <p:sldId id="372" r:id="rId38"/>
    <p:sldId id="377" r:id="rId39"/>
    <p:sldId id="277" r:id="rId40"/>
    <p:sldId id="319" r:id="rId41"/>
    <p:sldId id="320" r:id="rId42"/>
    <p:sldId id="373" r:id="rId43"/>
    <p:sldId id="374" r:id="rId44"/>
    <p:sldId id="344" r:id="rId45"/>
    <p:sldId id="346" r:id="rId46"/>
    <p:sldId id="267" r:id="rId47"/>
    <p:sldId id="388" r:id="rId48"/>
    <p:sldId id="347" r:id="rId49"/>
    <p:sldId id="381" r:id="rId50"/>
    <p:sldId id="307" r:id="rId51"/>
    <p:sldId id="300" r:id="rId52"/>
    <p:sldId id="383" r:id="rId53"/>
    <p:sldId id="384" r:id="rId54"/>
    <p:sldId id="386" r:id="rId55"/>
    <p:sldId id="391" r:id="rId56"/>
    <p:sldId id="392" r:id="rId57"/>
    <p:sldId id="304" r:id="rId58"/>
    <p:sldId id="303" r:id="rId59"/>
    <p:sldId id="305" r:id="rId60"/>
    <p:sldId id="382" r:id="rId61"/>
    <p:sldId id="364" r:id="rId62"/>
    <p:sldId id="324" r:id="rId63"/>
    <p:sldId id="323" r:id="rId64"/>
    <p:sldId id="325" r:id="rId65"/>
    <p:sldId id="269" r:id="rId66"/>
    <p:sldId id="28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DA6D1-0041-441A-B545-54A23563572E}" v="387" dt="2023-12-20T09:02:26.595"/>
    <p1510:client id="{5695C94A-B977-49AE-8FFA-2DE296C106C3}" v="3327" dt="2023-12-20T10:44:08.743"/>
    <p1510:client id="{D1064B33-8EE6-4969-8041-5EAC986DF30A}" v="135" dt="2023-12-20T11:47:36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병우" userId="S::peace0096@konkuk.ac.kr::2cffb8c9-bf5b-4454-862c-416c50aea6ee" providerId="AD" clId="Web-{A6FA72AE-A4EE-4E45-94AA-683AD1EFF5FC}"/>
    <pc:docChg chg="addSld modSld">
      <pc:chgData name="강병우" userId="S::peace0096@konkuk.ac.kr::2cffb8c9-bf5b-4454-862c-416c50aea6ee" providerId="AD" clId="Web-{A6FA72AE-A4EE-4E45-94AA-683AD1EFF5FC}" dt="2023-11-20T08:58:00.227" v="279" actId="20577"/>
      <pc:docMkLst>
        <pc:docMk/>
      </pc:docMkLst>
      <pc:sldChg chg="modSp new">
        <pc:chgData name="강병우" userId="S::peace0096@konkuk.ac.kr::2cffb8c9-bf5b-4454-862c-416c50aea6ee" providerId="AD" clId="Web-{A6FA72AE-A4EE-4E45-94AA-683AD1EFF5FC}" dt="2023-11-20T08:58:00.227" v="279" actId="20577"/>
        <pc:sldMkLst>
          <pc:docMk/>
          <pc:sldMk cId="3135909949" sldId="298"/>
        </pc:sldMkLst>
        <pc:spChg chg="mod">
          <ac:chgData name="강병우" userId="S::peace0096@konkuk.ac.kr::2cffb8c9-bf5b-4454-862c-416c50aea6ee" providerId="AD" clId="Web-{A6FA72AE-A4EE-4E45-94AA-683AD1EFF5FC}" dt="2023-11-20T08:54:28.921" v="16" actId="20577"/>
          <ac:spMkLst>
            <pc:docMk/>
            <pc:sldMk cId="3135909949" sldId="298"/>
            <ac:spMk id="2" creationId="{B89B2927-07D2-52F2-A693-8780E17BEBEA}"/>
          </ac:spMkLst>
        </pc:spChg>
        <pc:spChg chg="mod">
          <ac:chgData name="강병우" userId="S::peace0096@konkuk.ac.kr::2cffb8c9-bf5b-4454-862c-416c50aea6ee" providerId="AD" clId="Web-{A6FA72AE-A4EE-4E45-94AA-683AD1EFF5FC}" dt="2023-11-20T08:58:00.227" v="279" actId="20577"/>
          <ac:spMkLst>
            <pc:docMk/>
            <pc:sldMk cId="3135909949" sldId="298"/>
            <ac:spMk id="3" creationId="{0A5DC4FB-FE5E-7E6E-2DA3-A758DD098565}"/>
          </ac:spMkLst>
        </pc:spChg>
      </pc:sldChg>
    </pc:docChg>
  </pc:docChgLst>
  <pc:docChgLst>
    <pc:chgData name="강병우" userId="2cffb8c9-bf5b-4454-862c-416c50aea6ee" providerId="ADAL" clId="{06EDA6D1-0041-441A-B545-54A23563572E}"/>
    <pc:docChg chg="custSel modSld">
      <pc:chgData name="강병우" userId="2cffb8c9-bf5b-4454-862c-416c50aea6ee" providerId="ADAL" clId="{06EDA6D1-0041-441A-B545-54A23563572E}" dt="2023-12-20T09:02:26.594" v="6882"/>
      <pc:docMkLst>
        <pc:docMk/>
      </pc:docMkLst>
      <pc:sldChg chg="addSp delSp modSp mod modTransition modAnim modNotesTx">
        <pc:chgData name="강병우" userId="2cffb8c9-bf5b-4454-862c-416c50aea6ee" providerId="ADAL" clId="{06EDA6D1-0041-441A-B545-54A23563572E}" dt="2023-12-20T08:58:38.422" v="5694"/>
        <pc:sldMkLst>
          <pc:docMk/>
          <pc:sldMk cId="2988850186" sldId="261"/>
        </pc:sldMkLst>
        <pc:picChg chg="add del mod">
          <ac:chgData name="강병우" userId="2cffb8c9-bf5b-4454-862c-416c50aea6ee" providerId="ADAL" clId="{06EDA6D1-0041-441A-B545-54A23563572E}" dt="2023-12-20T08:58:05.094" v="5693"/>
          <ac:picMkLst>
            <pc:docMk/>
            <pc:sldMk cId="2988850186" sldId="261"/>
            <ac:picMk id="7" creationId="{051DBFBE-A358-0033-7DC8-EB42601FCABE}"/>
          </ac:picMkLst>
        </pc:picChg>
        <pc:picChg chg="add del mod ord">
          <ac:chgData name="강병우" userId="2cffb8c9-bf5b-4454-862c-416c50aea6ee" providerId="ADAL" clId="{06EDA6D1-0041-441A-B545-54A23563572E}" dt="2023-12-20T08:58:38.422" v="5694"/>
          <ac:picMkLst>
            <pc:docMk/>
            <pc:sldMk cId="2988850186" sldId="261"/>
            <ac:picMk id="11" creationId="{5A837C4F-449C-FD2C-247B-2801D614AFBE}"/>
          </ac:picMkLst>
        </pc:picChg>
        <pc:picChg chg="add mod">
          <ac:chgData name="강병우" userId="2cffb8c9-bf5b-4454-862c-416c50aea6ee" providerId="ADAL" clId="{06EDA6D1-0041-441A-B545-54A23563572E}" dt="2023-12-20T08:58:38.422" v="5694"/>
          <ac:picMkLst>
            <pc:docMk/>
            <pc:sldMk cId="2988850186" sldId="261"/>
            <ac:picMk id="12" creationId="{6D2F2C6B-965C-7FDC-4E1F-CB04AE7AFFCF}"/>
          </ac:picMkLst>
        </pc:picChg>
      </pc:sldChg>
      <pc:sldChg chg="addSp delSp modSp mod modTransition modNotesTx">
        <pc:chgData name="강병우" userId="2cffb8c9-bf5b-4454-862c-416c50aea6ee" providerId="ADAL" clId="{06EDA6D1-0041-441A-B545-54A23563572E}" dt="2023-12-20T08:37:14.271" v="3758"/>
        <pc:sldMkLst>
          <pc:docMk/>
          <pc:sldMk cId="2614821600" sldId="277"/>
        </pc:sldMkLst>
        <pc:picChg chg="add del mod">
          <ac:chgData name="강병우" userId="2cffb8c9-bf5b-4454-862c-416c50aea6ee" providerId="ADAL" clId="{06EDA6D1-0041-441A-B545-54A23563572E}" dt="2023-12-20T08:37:14.271" v="3758"/>
          <ac:picMkLst>
            <pc:docMk/>
            <pc:sldMk cId="2614821600" sldId="277"/>
            <ac:picMk id="13" creationId="{C7AB003A-BBD3-56A6-9E8F-BB4213D398E1}"/>
          </ac:picMkLst>
        </pc:picChg>
        <pc:picChg chg="add mod">
          <ac:chgData name="강병우" userId="2cffb8c9-bf5b-4454-862c-416c50aea6ee" providerId="ADAL" clId="{06EDA6D1-0041-441A-B545-54A23563572E}" dt="2023-12-20T08:37:14.271" v="3758"/>
          <ac:picMkLst>
            <pc:docMk/>
            <pc:sldMk cId="2614821600" sldId="277"/>
            <ac:picMk id="14" creationId="{A60E0522-6C75-96D5-84E7-B43ECF01A2EE}"/>
          </ac:picMkLst>
        </pc:picChg>
      </pc:sldChg>
      <pc:sldChg chg="addSp delSp modSp mod modTransition">
        <pc:chgData name="강병우" userId="2cffb8c9-bf5b-4454-862c-416c50aea6ee" providerId="ADAL" clId="{06EDA6D1-0041-441A-B545-54A23563572E}" dt="2023-12-20T08:50:38.204" v="4258"/>
        <pc:sldMkLst>
          <pc:docMk/>
          <pc:sldMk cId="3777381418" sldId="280"/>
        </pc:sldMkLst>
        <pc:picChg chg="add del mod">
          <ac:chgData name="강병우" userId="2cffb8c9-bf5b-4454-862c-416c50aea6ee" providerId="ADAL" clId="{06EDA6D1-0041-441A-B545-54A23563572E}" dt="2023-12-20T08:50:38.204" v="4258"/>
          <ac:picMkLst>
            <pc:docMk/>
            <pc:sldMk cId="3777381418" sldId="280"/>
            <ac:picMk id="6" creationId="{1C57A5AA-0FEF-24EC-C9E1-BC54EFE3F6CC}"/>
          </ac:picMkLst>
        </pc:picChg>
        <pc:picChg chg="add mod">
          <ac:chgData name="강병우" userId="2cffb8c9-bf5b-4454-862c-416c50aea6ee" providerId="ADAL" clId="{06EDA6D1-0041-441A-B545-54A23563572E}" dt="2023-12-20T08:50:38.204" v="4258"/>
          <ac:picMkLst>
            <pc:docMk/>
            <pc:sldMk cId="3777381418" sldId="280"/>
            <ac:picMk id="7" creationId="{9816E561-516E-4B80-5CC1-297EEED41290}"/>
          </ac:picMkLst>
        </pc:picChg>
      </pc:sldChg>
      <pc:sldChg chg="addSp delSp modSp mod modTransition modNotesTx">
        <pc:chgData name="강병우" userId="2cffb8c9-bf5b-4454-862c-416c50aea6ee" providerId="ADAL" clId="{06EDA6D1-0041-441A-B545-54A23563572E}" dt="2023-12-20T08:35:38.085" v="3755"/>
        <pc:sldMkLst>
          <pc:docMk/>
          <pc:sldMk cId="3676004158" sldId="304"/>
        </pc:sldMkLst>
        <pc:picChg chg="add del mod">
          <ac:chgData name="강병우" userId="2cffb8c9-bf5b-4454-862c-416c50aea6ee" providerId="ADAL" clId="{06EDA6D1-0041-441A-B545-54A23563572E}" dt="2023-12-20T08:35:38.085" v="3755"/>
          <ac:picMkLst>
            <pc:docMk/>
            <pc:sldMk cId="3676004158" sldId="304"/>
            <ac:picMk id="11" creationId="{8656307A-C64C-0454-9EA9-2A754C08E6DE}"/>
          </ac:picMkLst>
        </pc:picChg>
        <pc:picChg chg="add mod">
          <ac:chgData name="강병우" userId="2cffb8c9-bf5b-4454-862c-416c50aea6ee" providerId="ADAL" clId="{06EDA6D1-0041-441A-B545-54A23563572E}" dt="2023-12-20T08:35:38.085" v="3755"/>
          <ac:picMkLst>
            <pc:docMk/>
            <pc:sldMk cId="3676004158" sldId="304"/>
            <ac:picMk id="12" creationId="{36FC1723-2176-CB15-75C0-2FB61F7C3306}"/>
          </ac:picMkLst>
        </pc:picChg>
      </pc:sldChg>
      <pc:sldChg chg="addSp delSp modSp mod modTransition">
        <pc:chgData name="강병우" userId="2cffb8c9-bf5b-4454-862c-416c50aea6ee" providerId="ADAL" clId="{06EDA6D1-0041-441A-B545-54A23563572E}" dt="2023-12-20T08:37:39.196" v="3761"/>
        <pc:sldMkLst>
          <pc:docMk/>
          <pc:sldMk cId="2324071367" sldId="319"/>
        </pc:sldMkLst>
        <pc:picChg chg="add del mod">
          <ac:chgData name="강병우" userId="2cffb8c9-bf5b-4454-862c-416c50aea6ee" providerId="ADAL" clId="{06EDA6D1-0041-441A-B545-54A23563572E}" dt="2023-12-20T08:37:39.196" v="3761"/>
          <ac:picMkLst>
            <pc:docMk/>
            <pc:sldMk cId="2324071367" sldId="319"/>
            <ac:picMk id="10" creationId="{7A432567-5805-522E-D8F7-69208D10F809}"/>
          </ac:picMkLst>
        </pc:picChg>
        <pc:picChg chg="add mod">
          <ac:chgData name="강병우" userId="2cffb8c9-bf5b-4454-862c-416c50aea6ee" providerId="ADAL" clId="{06EDA6D1-0041-441A-B545-54A23563572E}" dt="2023-12-20T08:37:39.196" v="3761"/>
          <ac:picMkLst>
            <pc:docMk/>
            <pc:sldMk cId="2324071367" sldId="319"/>
            <ac:picMk id="12" creationId="{708C45C4-3059-3C7D-421F-A80C66BC840C}"/>
          </ac:picMkLst>
        </pc:picChg>
      </pc:sldChg>
      <pc:sldChg chg="addSp delSp modSp mod modTransition">
        <pc:chgData name="강병우" userId="2cffb8c9-bf5b-4454-862c-416c50aea6ee" providerId="ADAL" clId="{06EDA6D1-0041-441A-B545-54A23563572E}" dt="2023-12-20T08:38:00.635" v="3764"/>
        <pc:sldMkLst>
          <pc:docMk/>
          <pc:sldMk cId="3519071565" sldId="320"/>
        </pc:sldMkLst>
        <pc:picChg chg="add del mod">
          <ac:chgData name="강병우" userId="2cffb8c9-bf5b-4454-862c-416c50aea6ee" providerId="ADAL" clId="{06EDA6D1-0041-441A-B545-54A23563572E}" dt="2023-12-20T08:38:00.635" v="3764"/>
          <ac:picMkLst>
            <pc:docMk/>
            <pc:sldMk cId="3519071565" sldId="320"/>
            <ac:picMk id="5" creationId="{E49AA718-A4D3-931C-DBBE-4845F4BDC1B5}"/>
          </ac:picMkLst>
        </pc:picChg>
        <pc:picChg chg="add mod">
          <ac:chgData name="강병우" userId="2cffb8c9-bf5b-4454-862c-416c50aea6ee" providerId="ADAL" clId="{06EDA6D1-0041-441A-B545-54A23563572E}" dt="2023-12-20T08:38:00.635" v="3764"/>
          <ac:picMkLst>
            <pc:docMk/>
            <pc:sldMk cId="3519071565" sldId="320"/>
            <ac:picMk id="6" creationId="{9D41C487-8DF1-2078-E759-0AAB7EB67A1B}"/>
          </ac:picMkLst>
        </pc:picChg>
      </pc:sldChg>
      <pc:sldChg chg="addSp delSp modSp mod modTransition modNotesTx">
        <pc:chgData name="강병우" userId="2cffb8c9-bf5b-4454-862c-416c50aea6ee" providerId="ADAL" clId="{06EDA6D1-0041-441A-B545-54A23563572E}" dt="2023-12-20T08:52:01.916" v="4261"/>
        <pc:sldMkLst>
          <pc:docMk/>
          <pc:sldMk cId="199696645" sldId="358"/>
        </pc:sldMkLst>
        <pc:spChg chg="mod ord">
          <ac:chgData name="강병우" userId="2cffb8c9-bf5b-4454-862c-416c50aea6ee" providerId="ADAL" clId="{06EDA6D1-0041-441A-B545-54A23563572E}" dt="2023-12-20T08:47:22.168" v="3785" actId="1076"/>
          <ac:spMkLst>
            <pc:docMk/>
            <pc:sldMk cId="199696645" sldId="358"/>
            <ac:spMk id="5" creationId="{62EEAAE6-CF3F-4C0F-33B1-5995A59C8220}"/>
          </ac:spMkLst>
        </pc:spChg>
        <pc:picChg chg="add del mod">
          <ac:chgData name="강병우" userId="2cffb8c9-bf5b-4454-862c-416c50aea6ee" providerId="ADAL" clId="{06EDA6D1-0041-441A-B545-54A23563572E}" dt="2023-12-20T08:46:44.304" v="3773" actId="478"/>
          <ac:picMkLst>
            <pc:docMk/>
            <pc:sldMk cId="199696645" sldId="358"/>
            <ac:picMk id="4" creationId="{B84A9960-99F2-125E-CA0B-0729A9425FD3}"/>
          </ac:picMkLst>
        </pc:picChg>
        <pc:picChg chg="add mod">
          <ac:chgData name="강병우" userId="2cffb8c9-bf5b-4454-862c-416c50aea6ee" providerId="ADAL" clId="{06EDA6D1-0041-441A-B545-54A23563572E}" dt="2023-12-20T08:47:18.573" v="3784" actId="14100"/>
          <ac:picMkLst>
            <pc:docMk/>
            <pc:sldMk cId="199696645" sldId="358"/>
            <ac:picMk id="7" creationId="{C8585D1F-3448-FA46-15DA-DCE0BFE78E2D}"/>
          </ac:picMkLst>
        </pc:picChg>
        <pc:picChg chg="add del mod">
          <ac:chgData name="강병우" userId="2cffb8c9-bf5b-4454-862c-416c50aea6ee" providerId="ADAL" clId="{06EDA6D1-0041-441A-B545-54A23563572E}" dt="2023-12-20T08:52:01.916" v="4261"/>
          <ac:picMkLst>
            <pc:docMk/>
            <pc:sldMk cId="199696645" sldId="358"/>
            <ac:picMk id="11" creationId="{03D295E7-21ED-B87F-2160-4D5A9157BCF5}"/>
          </ac:picMkLst>
        </pc:picChg>
        <pc:picChg chg="del">
          <ac:chgData name="강병우" userId="2cffb8c9-bf5b-4454-862c-416c50aea6ee" providerId="ADAL" clId="{06EDA6D1-0041-441A-B545-54A23563572E}" dt="2023-12-20T08:46:03.991" v="3765" actId="478"/>
          <ac:picMkLst>
            <pc:docMk/>
            <pc:sldMk cId="199696645" sldId="358"/>
            <ac:picMk id="12" creationId="{8ECDA145-7796-7F93-E220-23F309DBB858}"/>
          </ac:picMkLst>
        </pc:picChg>
        <pc:picChg chg="add mod">
          <ac:chgData name="강병우" userId="2cffb8c9-bf5b-4454-862c-416c50aea6ee" providerId="ADAL" clId="{06EDA6D1-0041-441A-B545-54A23563572E}" dt="2023-12-20T08:52:01.916" v="4261"/>
          <ac:picMkLst>
            <pc:docMk/>
            <pc:sldMk cId="199696645" sldId="358"/>
            <ac:picMk id="13" creationId="{9DE30D94-CA91-E58F-4B76-9EB0ED94B81E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53:31.387" v="4599"/>
        <pc:sldMkLst>
          <pc:docMk/>
          <pc:sldMk cId="3314921765" sldId="361"/>
        </pc:sldMkLst>
        <pc:picChg chg="add mod">
          <ac:chgData name="강병우" userId="2cffb8c9-bf5b-4454-862c-416c50aea6ee" providerId="ADAL" clId="{06EDA6D1-0041-441A-B545-54A23563572E}" dt="2023-12-20T08:53:31.387" v="4599"/>
          <ac:picMkLst>
            <pc:docMk/>
            <pc:sldMk cId="3314921765" sldId="361"/>
            <ac:picMk id="7" creationId="{6683F4DC-3C9C-C07C-26DD-46293D9E2698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54:39.891" v="4839"/>
        <pc:sldMkLst>
          <pc:docMk/>
          <pc:sldMk cId="141193901" sldId="362"/>
        </pc:sldMkLst>
        <pc:picChg chg="add mod">
          <ac:chgData name="강병우" userId="2cffb8c9-bf5b-4454-862c-416c50aea6ee" providerId="ADAL" clId="{06EDA6D1-0041-441A-B545-54A23563572E}" dt="2023-12-20T08:54:39.891" v="4839"/>
          <ac:picMkLst>
            <pc:docMk/>
            <pc:sldMk cId="141193901" sldId="362"/>
            <ac:picMk id="6" creationId="{FFBE9536-962D-001F-A3F1-4376080CB348}"/>
          </ac:picMkLst>
        </pc:picChg>
      </pc:sldChg>
      <pc:sldChg chg="addSp delSp modSp mod modTransition modAnim modNotesTx">
        <pc:chgData name="강병우" userId="2cffb8c9-bf5b-4454-862c-416c50aea6ee" providerId="ADAL" clId="{06EDA6D1-0041-441A-B545-54A23563572E}" dt="2023-12-20T08:55:58.752" v="5080"/>
        <pc:sldMkLst>
          <pc:docMk/>
          <pc:sldMk cId="2866760893" sldId="363"/>
        </pc:sldMkLst>
        <pc:picChg chg="add del mod">
          <ac:chgData name="강병우" userId="2cffb8c9-bf5b-4454-862c-416c50aea6ee" providerId="ADAL" clId="{06EDA6D1-0041-441A-B545-54A23563572E}" dt="2023-12-20T08:55:40.406" v="5079"/>
          <ac:picMkLst>
            <pc:docMk/>
            <pc:sldMk cId="2866760893" sldId="363"/>
            <ac:picMk id="7" creationId="{01BDBAB1-C285-B305-8E08-D6EE09D7C6BB}"/>
          </ac:picMkLst>
        </pc:picChg>
        <pc:picChg chg="add del mod ord">
          <ac:chgData name="강병우" userId="2cffb8c9-bf5b-4454-862c-416c50aea6ee" providerId="ADAL" clId="{06EDA6D1-0041-441A-B545-54A23563572E}" dt="2023-12-20T08:55:58.752" v="5080"/>
          <ac:picMkLst>
            <pc:docMk/>
            <pc:sldMk cId="2866760893" sldId="363"/>
            <ac:picMk id="10" creationId="{521DB496-4C05-D5FA-8FEC-AC0CB423EDB9}"/>
          </ac:picMkLst>
        </pc:picChg>
        <pc:picChg chg="add mod">
          <ac:chgData name="강병우" userId="2cffb8c9-bf5b-4454-862c-416c50aea6ee" providerId="ADAL" clId="{06EDA6D1-0041-441A-B545-54A23563572E}" dt="2023-12-20T08:55:58.752" v="5080"/>
          <ac:picMkLst>
            <pc:docMk/>
            <pc:sldMk cId="2866760893" sldId="363"/>
            <ac:picMk id="11" creationId="{956BC43C-20EF-C220-D533-DFA377CD7784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53:13.161" v="4598"/>
        <pc:sldMkLst>
          <pc:docMk/>
          <pc:sldMk cId="3945019819" sldId="366"/>
        </pc:sldMkLst>
        <pc:picChg chg="add mod">
          <ac:chgData name="강병우" userId="2cffb8c9-bf5b-4454-862c-416c50aea6ee" providerId="ADAL" clId="{06EDA6D1-0041-441A-B545-54A23563572E}" dt="2023-12-20T08:53:13.161" v="4598"/>
          <ac:picMkLst>
            <pc:docMk/>
            <pc:sldMk cId="3945019819" sldId="366"/>
            <ac:picMk id="5" creationId="{F5B4B5B6-91DC-F8EE-F0F6-9BF8F12FFCD5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9:02:26.594" v="6882"/>
        <pc:sldMkLst>
          <pc:docMk/>
          <pc:sldMk cId="1220664785" sldId="367"/>
        </pc:sldMkLst>
        <pc:picChg chg="add mod">
          <ac:chgData name="강병우" userId="2cffb8c9-bf5b-4454-862c-416c50aea6ee" providerId="ADAL" clId="{06EDA6D1-0041-441A-B545-54A23563572E}" dt="2023-12-20T09:02:26.594" v="6882"/>
          <ac:picMkLst>
            <pc:docMk/>
            <pc:sldMk cId="1220664785" sldId="367"/>
            <ac:picMk id="9" creationId="{71C5B855-B752-5126-74FB-7B6977B8D37A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24:21.008" v="1146"/>
        <pc:sldMkLst>
          <pc:docMk/>
          <pc:sldMk cId="2727956696" sldId="373"/>
        </pc:sldMkLst>
        <pc:picChg chg="add mod">
          <ac:chgData name="강병우" userId="2cffb8c9-bf5b-4454-862c-416c50aea6ee" providerId="ADAL" clId="{06EDA6D1-0041-441A-B545-54A23563572E}" dt="2023-12-20T08:24:21.008" v="1146"/>
          <ac:picMkLst>
            <pc:docMk/>
            <pc:sldMk cId="2727956696" sldId="373"/>
            <ac:picMk id="11" creationId="{DA9555A7-ECA6-F434-6502-5DACC969438F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28:31.016" v="2281"/>
        <pc:sldMkLst>
          <pc:docMk/>
          <pc:sldMk cId="1787564573" sldId="374"/>
        </pc:sldMkLst>
        <pc:picChg chg="add mod">
          <ac:chgData name="강병우" userId="2cffb8c9-bf5b-4454-862c-416c50aea6ee" providerId="ADAL" clId="{06EDA6D1-0041-441A-B545-54A23563572E}" dt="2023-12-20T08:28:31.016" v="2281"/>
          <ac:picMkLst>
            <pc:docMk/>
            <pc:sldMk cId="1787564573" sldId="374"/>
            <ac:picMk id="14" creationId="{C7F79634-D004-C4FF-1921-AEBEDF67516B}"/>
          </ac:picMkLst>
        </pc:picChg>
      </pc:sldChg>
      <pc:sldChg chg="addSp delSp modSp mod modTransition modAnim modNotesTx">
        <pc:chgData name="강병우" userId="2cffb8c9-bf5b-4454-862c-416c50aea6ee" providerId="ADAL" clId="{06EDA6D1-0041-441A-B545-54A23563572E}" dt="2023-12-20T08:32:50.358" v="3196"/>
        <pc:sldMkLst>
          <pc:docMk/>
          <pc:sldMk cId="2993111169" sldId="383"/>
        </pc:sldMkLst>
        <pc:picChg chg="add del mod">
          <ac:chgData name="강병우" userId="2cffb8c9-bf5b-4454-862c-416c50aea6ee" providerId="ADAL" clId="{06EDA6D1-0041-441A-B545-54A23563572E}" dt="2023-12-20T08:32:10.890" v="3195"/>
          <ac:picMkLst>
            <pc:docMk/>
            <pc:sldMk cId="2993111169" sldId="383"/>
            <ac:picMk id="17" creationId="{659FDC7B-C863-43D4-39E7-0D182A10E44C}"/>
          </ac:picMkLst>
        </pc:picChg>
        <pc:picChg chg="add del mod ord">
          <ac:chgData name="강병우" userId="2cffb8c9-bf5b-4454-862c-416c50aea6ee" providerId="ADAL" clId="{06EDA6D1-0041-441A-B545-54A23563572E}" dt="2023-12-20T08:32:50.358" v="3196"/>
          <ac:picMkLst>
            <pc:docMk/>
            <pc:sldMk cId="2993111169" sldId="383"/>
            <ac:picMk id="20" creationId="{26A9C5CD-8C86-EE89-8294-8238D33873EC}"/>
          </ac:picMkLst>
        </pc:picChg>
        <pc:picChg chg="add mod">
          <ac:chgData name="강병우" userId="2cffb8c9-bf5b-4454-862c-416c50aea6ee" providerId="ADAL" clId="{06EDA6D1-0041-441A-B545-54A23563572E}" dt="2023-12-20T08:32:50.358" v="3196"/>
          <ac:picMkLst>
            <pc:docMk/>
            <pc:sldMk cId="2993111169" sldId="383"/>
            <ac:picMk id="21" creationId="{93E0ABAE-BC94-3D66-F80F-10AAAD801837}"/>
          </ac:picMkLst>
        </pc:picChg>
      </pc:sldChg>
      <pc:sldChg chg="addSp modSp modNotesTx">
        <pc:chgData name="강병우" userId="2cffb8c9-bf5b-4454-862c-416c50aea6ee" providerId="ADAL" clId="{06EDA6D1-0041-441A-B545-54A23563572E}" dt="2023-12-20T08:33:24.228" v="3332"/>
        <pc:sldMkLst>
          <pc:docMk/>
          <pc:sldMk cId="3914294302" sldId="384"/>
        </pc:sldMkLst>
        <pc:picChg chg="add mod">
          <ac:chgData name="강병우" userId="2cffb8c9-bf5b-4454-862c-416c50aea6ee" providerId="ADAL" clId="{06EDA6D1-0041-441A-B545-54A23563572E}" dt="2023-12-20T08:33:24.228" v="3332"/>
          <ac:picMkLst>
            <pc:docMk/>
            <pc:sldMk cId="3914294302" sldId="384"/>
            <ac:picMk id="8" creationId="{4FA1B8D6-E3EF-1AF3-9619-EE8CD4164FE4}"/>
          </ac:picMkLst>
        </pc:picChg>
      </pc:sldChg>
    </pc:docChg>
  </pc:docChgLst>
  <pc:docChgLst>
    <pc:chgData name="강병우" userId="S::peace0096@konkuk.ac.kr::2cffb8c9-bf5b-4454-862c-416c50aea6ee" providerId="AD" clId="Web-{0EA51AED-C554-4091-B8E9-327B1E78DCD2}"/>
    <pc:docChg chg="modSld sldOrd">
      <pc:chgData name="강병우" userId="S::peace0096@konkuk.ac.kr::2cffb8c9-bf5b-4454-862c-416c50aea6ee" providerId="AD" clId="Web-{0EA51AED-C554-4091-B8E9-327B1E78DCD2}" dt="2023-11-20T13:26:02.127" v="27" actId="20577"/>
      <pc:docMkLst>
        <pc:docMk/>
      </pc:docMkLst>
      <pc:sldChg chg="ord">
        <pc:chgData name="강병우" userId="S::peace0096@konkuk.ac.kr::2cffb8c9-bf5b-4454-862c-416c50aea6ee" providerId="AD" clId="Web-{0EA51AED-C554-4091-B8E9-327B1E78DCD2}" dt="2023-11-20T13:14:08.631" v="1"/>
        <pc:sldMkLst>
          <pc:docMk/>
          <pc:sldMk cId="1873017168" sldId="257"/>
        </pc:sldMkLst>
      </pc:sldChg>
      <pc:sldChg chg="modSp">
        <pc:chgData name="강병우" userId="S::peace0096@konkuk.ac.kr::2cffb8c9-bf5b-4454-862c-416c50aea6ee" providerId="AD" clId="Web-{0EA51AED-C554-4091-B8E9-327B1E78DCD2}" dt="2023-11-20T13:26:02.127" v="27" actId="20577"/>
        <pc:sldMkLst>
          <pc:docMk/>
          <pc:sldMk cId="1949236224" sldId="264"/>
        </pc:sldMkLst>
        <pc:spChg chg="mod">
          <ac:chgData name="강병우" userId="S::peace0096@konkuk.ac.kr::2cffb8c9-bf5b-4454-862c-416c50aea6ee" providerId="AD" clId="Web-{0EA51AED-C554-4091-B8E9-327B1E78DCD2}" dt="2023-11-20T13:26:02.127" v="27" actId="20577"/>
          <ac:spMkLst>
            <pc:docMk/>
            <pc:sldMk cId="1949236224" sldId="264"/>
            <ac:spMk id="3" creationId="{0431B4B8-EF43-3503-BAAB-ECC532D0F935}"/>
          </ac:spMkLst>
        </pc:spChg>
      </pc:sldChg>
    </pc:docChg>
  </pc:docChgLst>
  <pc:docChgLst>
    <pc:chgData name="강병우" userId="S::peace0096@konkuk.ac.kr::2cffb8c9-bf5b-4454-862c-416c50aea6ee" providerId="AD" clId="Web-{97B11462-F9CA-C723-075E-34E36D9B455E}"/>
    <pc:docChg chg="addSld delSld modSld sldOrd">
      <pc:chgData name="강병우" userId="S::peace0096@konkuk.ac.kr::2cffb8c9-bf5b-4454-862c-416c50aea6ee" providerId="AD" clId="Web-{97B11462-F9CA-C723-075E-34E36D9B455E}" dt="2023-12-16T12:14:20.454" v="1360"/>
      <pc:docMkLst>
        <pc:docMk/>
      </pc:docMkLst>
      <pc:sldChg chg="addSp delSp modSp add del mod ord setBg">
        <pc:chgData name="강병우" userId="S::peace0096@konkuk.ac.kr::2cffb8c9-bf5b-4454-862c-416c50aea6ee" providerId="AD" clId="Web-{97B11462-F9CA-C723-075E-34E36D9B455E}" dt="2023-12-16T12:13:57.046" v="1343" actId="20577"/>
        <pc:sldMkLst>
          <pc:docMk/>
          <pc:sldMk cId="2988850186" sldId="261"/>
        </pc:sldMkLst>
        <pc:spChg chg="mod">
          <ac:chgData name="강병우" userId="S::peace0096@konkuk.ac.kr::2cffb8c9-bf5b-4454-862c-416c50aea6ee" providerId="AD" clId="Web-{97B11462-F9CA-C723-075E-34E36D9B455E}" dt="2023-12-16T10:57:26.311" v="657" actId="20577"/>
          <ac:spMkLst>
            <pc:docMk/>
            <pc:sldMk cId="2988850186" sldId="261"/>
            <ac:spMk id="2" creationId="{18254D69-3345-DA73-69D5-0E6C96B1593E}"/>
          </ac:spMkLst>
        </pc:spChg>
        <pc:spChg chg="add del">
          <ac:chgData name="강병우" userId="S::peace0096@konkuk.ac.kr::2cffb8c9-bf5b-4454-862c-416c50aea6ee" providerId="AD" clId="Web-{97B11462-F9CA-C723-075E-34E36D9B455E}" dt="2023-12-16T09:29:00.374" v="345"/>
          <ac:spMkLst>
            <pc:docMk/>
            <pc:sldMk cId="2988850186" sldId="261"/>
            <ac:spMk id="22" creationId="{1D63C574-BFD2-41A1-A567-B0C3CC7FDD4F}"/>
          </ac:spMkLst>
        </pc:spChg>
        <pc:spChg chg="add del">
          <ac:chgData name="강병우" userId="S::peace0096@konkuk.ac.kr::2cffb8c9-bf5b-4454-862c-416c50aea6ee" providerId="AD" clId="Web-{97B11462-F9CA-C723-075E-34E36D9B455E}" dt="2023-12-16T09:29:00.374" v="345"/>
          <ac:spMkLst>
            <pc:docMk/>
            <pc:sldMk cId="2988850186" sldId="261"/>
            <ac:spMk id="24" creationId="{E2A46BAB-8C31-42B2-90E8-B26DD3E81D37}"/>
          </ac:spMkLst>
        </pc:spChg>
        <pc:spChg chg="add del mod">
          <ac:chgData name="강병우" userId="S::peace0096@konkuk.ac.kr::2cffb8c9-bf5b-4454-862c-416c50aea6ee" providerId="AD" clId="Web-{97B11462-F9CA-C723-075E-34E36D9B455E}" dt="2023-12-16T09:29:38.611" v="347"/>
          <ac:spMkLst>
            <pc:docMk/>
            <pc:sldMk cId="2988850186" sldId="261"/>
            <ac:spMk id="947" creationId="{9A4DD81B-97C3-FBBB-969B-5B732B6729CC}"/>
          </ac:spMkLst>
        </pc:spChg>
        <pc:spChg chg="add mod">
          <ac:chgData name="강병우" userId="S::peace0096@konkuk.ac.kr::2cffb8c9-bf5b-4454-862c-416c50aea6ee" providerId="AD" clId="Web-{97B11462-F9CA-C723-075E-34E36D9B455E}" dt="2023-12-16T12:13:57.046" v="1343" actId="20577"/>
          <ac:spMkLst>
            <pc:docMk/>
            <pc:sldMk cId="2988850186" sldId="261"/>
            <ac:spMk id="959" creationId="{F44E191C-DA7A-3454-AB67-930132C60223}"/>
          </ac:spMkLst>
        </pc:spChg>
        <pc:grpChg chg="add del">
          <ac:chgData name="강병우" userId="S::peace0096@konkuk.ac.kr::2cffb8c9-bf5b-4454-862c-416c50aea6ee" providerId="AD" clId="Web-{97B11462-F9CA-C723-075E-34E36D9B455E}" dt="2023-12-16T09:29:00.374" v="345"/>
          <ac:grpSpMkLst>
            <pc:docMk/>
            <pc:sldMk cId="2988850186" sldId="261"/>
            <ac:grpSpMk id="26" creationId="{B3F7A3C7-0737-4E57-B30E-8EEFE638B401}"/>
          </ac:grpSpMkLst>
        </pc:grpChg>
        <pc:grpChg chg="add del">
          <ac:chgData name="강병우" userId="S::peace0096@konkuk.ac.kr::2cffb8c9-bf5b-4454-862c-416c50aea6ee" providerId="AD" clId="Web-{97B11462-F9CA-C723-075E-34E36D9B455E}" dt="2023-12-16T09:29:00.374" v="345"/>
          <ac:grpSpMkLst>
            <pc:docMk/>
            <pc:sldMk cId="2988850186" sldId="261"/>
            <ac:grpSpMk id="30" creationId="{43F5E015-E085-4624-B431-B42414448684}"/>
          </ac:grpSpMkLst>
        </pc:grpChg>
        <pc:graphicFrameChg chg="add del mod modGraphic">
          <ac:chgData name="강병우" userId="S::peace0096@konkuk.ac.kr::2cffb8c9-bf5b-4454-862c-416c50aea6ee" providerId="AD" clId="Web-{97B11462-F9CA-C723-075E-34E36D9B455E}" dt="2023-12-16T09:29:45.018" v="348"/>
          <ac:graphicFrameMkLst>
            <pc:docMk/>
            <pc:sldMk cId="2988850186" sldId="261"/>
            <ac:graphicFrameMk id="17" creationId="{6A7BA613-3E99-6D63-6B4C-B2AD1D888543}"/>
          </ac:graphicFrameMkLst>
        </pc:graphicFrameChg>
      </pc:sldChg>
      <pc:sldChg chg="add del">
        <pc:chgData name="강병우" userId="S::peace0096@konkuk.ac.kr::2cffb8c9-bf5b-4454-862c-416c50aea6ee" providerId="AD" clId="Web-{97B11462-F9CA-C723-075E-34E36D9B455E}" dt="2023-12-16T08:58:13.491" v="17"/>
        <pc:sldMkLst>
          <pc:docMk/>
          <pc:sldMk cId="1949236224" sldId="264"/>
        </pc:sldMkLst>
      </pc:sldChg>
      <pc:sldChg chg="add del">
        <pc:chgData name="강병우" userId="S::peace0096@konkuk.ac.kr::2cffb8c9-bf5b-4454-862c-416c50aea6ee" providerId="AD" clId="Web-{97B11462-F9CA-C723-075E-34E36D9B455E}" dt="2023-12-16T08:58:13.194" v="13"/>
        <pc:sldMkLst>
          <pc:docMk/>
          <pc:sldMk cId="1945918485" sldId="288"/>
        </pc:sldMkLst>
      </pc:sldChg>
      <pc:sldChg chg="add del">
        <pc:chgData name="강병우" userId="S::peace0096@konkuk.ac.kr::2cffb8c9-bf5b-4454-862c-416c50aea6ee" providerId="AD" clId="Web-{97B11462-F9CA-C723-075E-34E36D9B455E}" dt="2023-12-16T08:58:13.413" v="16"/>
        <pc:sldMkLst>
          <pc:docMk/>
          <pc:sldMk cId="4072879054" sldId="294"/>
        </pc:sldMkLst>
      </pc:sldChg>
      <pc:sldChg chg="add del">
        <pc:chgData name="강병우" userId="S::peace0096@konkuk.ac.kr::2cffb8c9-bf5b-4454-862c-416c50aea6ee" providerId="AD" clId="Web-{97B11462-F9CA-C723-075E-34E36D9B455E}" dt="2023-12-16T08:58:13.273" v="14"/>
        <pc:sldMkLst>
          <pc:docMk/>
          <pc:sldMk cId="1870512278" sldId="295"/>
        </pc:sldMkLst>
      </pc:sldChg>
      <pc:sldChg chg="add del">
        <pc:chgData name="강병우" userId="S::peace0096@konkuk.ac.kr::2cffb8c9-bf5b-4454-862c-416c50aea6ee" providerId="AD" clId="Web-{97B11462-F9CA-C723-075E-34E36D9B455E}" dt="2023-12-16T08:58:12.929" v="11"/>
        <pc:sldMkLst>
          <pc:docMk/>
          <pc:sldMk cId="3135909949" sldId="298"/>
        </pc:sldMkLst>
      </pc:sldChg>
      <pc:sldChg chg="add del">
        <pc:chgData name="강병우" userId="S::peace0096@konkuk.ac.kr::2cffb8c9-bf5b-4454-862c-416c50aea6ee" providerId="AD" clId="Web-{97B11462-F9CA-C723-075E-34E36D9B455E}" dt="2023-12-16T08:58:12.851" v="10"/>
        <pc:sldMkLst>
          <pc:docMk/>
          <pc:sldMk cId="896273731" sldId="299"/>
        </pc:sldMkLst>
      </pc:sldChg>
      <pc:sldChg chg="add del">
        <pc:chgData name="강병우" userId="S::peace0096@konkuk.ac.kr::2cffb8c9-bf5b-4454-862c-416c50aea6ee" providerId="AD" clId="Web-{97B11462-F9CA-C723-075E-34E36D9B455E}" dt="2023-12-16T08:58:13.116" v="12"/>
        <pc:sldMkLst>
          <pc:docMk/>
          <pc:sldMk cId="4116949337" sldId="315"/>
        </pc:sldMkLst>
      </pc:sldChg>
      <pc:sldChg chg="add del">
        <pc:chgData name="강병우" userId="S::peace0096@konkuk.ac.kr::2cffb8c9-bf5b-4454-862c-416c50aea6ee" providerId="AD" clId="Web-{97B11462-F9CA-C723-075E-34E36D9B455E}" dt="2023-12-16T08:58:13.335" v="15"/>
        <pc:sldMkLst>
          <pc:docMk/>
          <pc:sldMk cId="429206353" sldId="316"/>
        </pc:sldMkLst>
      </pc:sldChg>
      <pc:sldChg chg="add del">
        <pc:chgData name="강병우" userId="S::peace0096@konkuk.ac.kr::2cffb8c9-bf5b-4454-862c-416c50aea6ee" providerId="AD" clId="Web-{97B11462-F9CA-C723-075E-34E36D9B455E}" dt="2023-12-16T08:58:12.757" v="9"/>
        <pc:sldMkLst>
          <pc:docMk/>
          <pc:sldMk cId="1310667894" sldId="317"/>
        </pc:sldMkLst>
      </pc:sldChg>
      <pc:sldChg chg="modSp">
        <pc:chgData name="강병우" userId="S::peace0096@konkuk.ac.kr::2cffb8c9-bf5b-4454-862c-416c50aea6ee" providerId="AD" clId="Web-{97B11462-F9CA-C723-075E-34E36D9B455E}" dt="2023-12-16T09:07:33.977" v="102" actId="20577"/>
        <pc:sldMkLst>
          <pc:docMk/>
          <pc:sldMk cId="2546811487" sldId="342"/>
        </pc:sldMkLst>
        <pc:spChg chg="mod">
          <ac:chgData name="강병우" userId="S::peace0096@konkuk.ac.kr::2cffb8c9-bf5b-4454-862c-416c50aea6ee" providerId="AD" clId="Web-{97B11462-F9CA-C723-075E-34E36D9B455E}" dt="2023-12-16T09:07:33.977" v="102" actId="20577"/>
          <ac:spMkLst>
            <pc:docMk/>
            <pc:sldMk cId="2546811487" sldId="342"/>
            <ac:spMk id="3" creationId="{3791EB4F-9431-7BB0-9AA9-41FD36CC9263}"/>
          </ac:spMkLst>
        </pc:spChg>
      </pc:sldChg>
      <pc:sldChg chg="modSp del">
        <pc:chgData name="강병우" userId="S::peace0096@konkuk.ac.kr::2cffb8c9-bf5b-4454-862c-416c50aea6ee" providerId="AD" clId="Web-{97B11462-F9CA-C723-075E-34E36D9B455E}" dt="2023-12-16T09:22:35.101" v="151"/>
        <pc:sldMkLst>
          <pc:docMk/>
          <pc:sldMk cId="3135772757" sldId="359"/>
        </pc:sldMkLst>
        <pc:spChg chg="mod">
          <ac:chgData name="강병우" userId="S::peace0096@konkuk.ac.kr::2cffb8c9-bf5b-4454-862c-416c50aea6ee" providerId="AD" clId="Web-{97B11462-F9CA-C723-075E-34E36D9B455E}" dt="2023-12-16T09:21:25.347" v="150" actId="20577"/>
          <ac:spMkLst>
            <pc:docMk/>
            <pc:sldMk cId="3135772757" sldId="359"/>
            <ac:spMk id="3" creationId="{A970BF38-62B0-26E3-126D-1ABAA70661F2}"/>
          </ac:spMkLst>
        </pc:spChg>
      </pc:sldChg>
      <pc:sldChg chg="addSp delSp modSp new">
        <pc:chgData name="강병우" userId="S::peace0096@konkuk.ac.kr::2cffb8c9-bf5b-4454-862c-416c50aea6ee" providerId="AD" clId="Web-{97B11462-F9CA-C723-075E-34E36D9B455E}" dt="2023-12-16T09:31:23.320" v="383" actId="20577"/>
        <pc:sldMkLst>
          <pc:docMk/>
          <pc:sldMk cId="3314921765" sldId="361"/>
        </pc:sldMkLst>
        <pc:spChg chg="mod">
          <ac:chgData name="강병우" userId="S::peace0096@konkuk.ac.kr::2cffb8c9-bf5b-4454-862c-416c50aea6ee" providerId="AD" clId="Web-{97B11462-F9CA-C723-075E-34E36D9B455E}" dt="2023-12-16T09:31:23.320" v="383" actId="20577"/>
          <ac:spMkLst>
            <pc:docMk/>
            <pc:sldMk cId="3314921765" sldId="361"/>
            <ac:spMk id="2" creationId="{4B61F06F-A02B-7E8F-70F7-205AAD42B84A}"/>
          </ac:spMkLst>
        </pc:spChg>
        <pc:spChg chg="del">
          <ac:chgData name="강병우" userId="S::peace0096@konkuk.ac.kr::2cffb8c9-bf5b-4454-862c-416c50aea6ee" providerId="AD" clId="Web-{97B11462-F9CA-C723-075E-34E36D9B455E}" dt="2023-12-16T09:31:01.991" v="372"/>
          <ac:spMkLst>
            <pc:docMk/>
            <pc:sldMk cId="3314921765" sldId="361"/>
            <ac:spMk id="3" creationId="{FBB46AA2-341D-D3E3-9C6F-E93B7BA8F27C}"/>
          </ac:spMkLst>
        </pc:spChg>
        <pc:picChg chg="add mod ord">
          <ac:chgData name="강병우" userId="S::peace0096@konkuk.ac.kr::2cffb8c9-bf5b-4454-862c-416c50aea6ee" providerId="AD" clId="Web-{97B11462-F9CA-C723-075E-34E36D9B455E}" dt="2023-12-16T09:31:05.975" v="374" actId="1076"/>
          <ac:picMkLst>
            <pc:docMk/>
            <pc:sldMk cId="3314921765" sldId="361"/>
            <ac:picMk id="4" creationId="{872A5CA3-85FA-E01C-EF5C-BA90AEF86306}"/>
          </ac:picMkLst>
        </pc:picChg>
      </pc:sldChg>
      <pc:sldChg chg="addSp delSp modSp new">
        <pc:chgData name="강병우" userId="S::peace0096@konkuk.ac.kr::2cffb8c9-bf5b-4454-862c-416c50aea6ee" providerId="AD" clId="Web-{97B11462-F9CA-C723-075E-34E36D9B455E}" dt="2023-12-16T10:28:50.043" v="560" actId="20577"/>
        <pc:sldMkLst>
          <pc:docMk/>
          <pc:sldMk cId="141193901" sldId="362"/>
        </pc:sldMkLst>
        <pc:spChg chg="mod">
          <ac:chgData name="강병우" userId="S::peace0096@konkuk.ac.kr::2cffb8c9-bf5b-4454-862c-416c50aea6ee" providerId="AD" clId="Web-{97B11462-F9CA-C723-075E-34E36D9B455E}" dt="2023-12-16T10:28:50.043" v="560" actId="20577"/>
          <ac:spMkLst>
            <pc:docMk/>
            <pc:sldMk cId="141193901" sldId="362"/>
            <ac:spMk id="2" creationId="{CE94E34E-1724-0B3E-0B32-B577D5120EB1}"/>
          </ac:spMkLst>
        </pc:spChg>
        <pc:spChg chg="del">
          <ac:chgData name="강병우" userId="S::peace0096@konkuk.ac.kr::2cffb8c9-bf5b-4454-862c-416c50aea6ee" providerId="AD" clId="Web-{97B11462-F9CA-C723-075E-34E36D9B455E}" dt="2023-12-16T10:28:33.793" v="555"/>
          <ac:spMkLst>
            <pc:docMk/>
            <pc:sldMk cId="141193901" sldId="362"/>
            <ac:spMk id="3" creationId="{55B6C618-D21B-5F9C-8068-13A43DBDBAD7}"/>
          </ac:spMkLst>
        </pc:spChg>
        <pc:picChg chg="add mod ord">
          <ac:chgData name="강병우" userId="S::peace0096@konkuk.ac.kr::2cffb8c9-bf5b-4454-862c-416c50aea6ee" providerId="AD" clId="Web-{97B11462-F9CA-C723-075E-34E36D9B455E}" dt="2023-12-16T10:28:43.700" v="558" actId="1076"/>
          <ac:picMkLst>
            <pc:docMk/>
            <pc:sldMk cId="141193901" sldId="362"/>
            <ac:picMk id="4" creationId="{99994E6A-7B7D-6874-7EFE-0A36A7E475DC}"/>
          </ac:picMkLst>
        </pc:picChg>
      </pc:sldChg>
      <pc:sldChg chg="addSp delSp modSp new">
        <pc:chgData name="강병우" userId="S::peace0096@konkuk.ac.kr::2cffb8c9-bf5b-4454-862c-416c50aea6ee" providerId="AD" clId="Web-{97B11462-F9CA-C723-075E-34E36D9B455E}" dt="2023-12-16T10:50:52.216" v="590" actId="20577"/>
        <pc:sldMkLst>
          <pc:docMk/>
          <pc:sldMk cId="2866760893" sldId="363"/>
        </pc:sldMkLst>
        <pc:spChg chg="mod">
          <ac:chgData name="강병우" userId="S::peace0096@konkuk.ac.kr::2cffb8c9-bf5b-4454-862c-416c50aea6ee" providerId="AD" clId="Web-{97B11462-F9CA-C723-075E-34E36D9B455E}" dt="2023-12-16T10:50:52.216" v="590" actId="20577"/>
          <ac:spMkLst>
            <pc:docMk/>
            <pc:sldMk cId="2866760893" sldId="363"/>
            <ac:spMk id="2" creationId="{6430C489-BA06-4525-523C-A2ED825B1E25}"/>
          </ac:spMkLst>
        </pc:spChg>
        <pc:spChg chg="add del mod">
          <ac:chgData name="강병우" userId="S::peace0096@konkuk.ac.kr::2cffb8c9-bf5b-4454-862c-416c50aea6ee" providerId="AD" clId="Web-{97B11462-F9CA-C723-075E-34E36D9B455E}" dt="2023-12-16T10:50:37.794" v="584"/>
          <ac:spMkLst>
            <pc:docMk/>
            <pc:sldMk cId="2866760893" sldId="363"/>
            <ac:spMk id="3" creationId="{86D5962D-BB5B-F522-2548-85233D1F92AD}"/>
          </ac:spMkLst>
        </pc:spChg>
        <pc:picChg chg="add del mod ord">
          <ac:chgData name="강병우" userId="S::peace0096@konkuk.ac.kr::2cffb8c9-bf5b-4454-862c-416c50aea6ee" providerId="AD" clId="Web-{97B11462-F9CA-C723-075E-34E36D9B455E}" dt="2023-12-16T10:41:36.575" v="574"/>
          <ac:picMkLst>
            <pc:docMk/>
            <pc:sldMk cId="2866760893" sldId="363"/>
            <ac:picMk id="4" creationId="{18A348F3-4038-CBE5-C9AE-9D48C064E13D}"/>
          </ac:picMkLst>
        </pc:picChg>
        <pc:picChg chg="add mod ord">
          <ac:chgData name="강병우" userId="S::peace0096@konkuk.ac.kr::2cffb8c9-bf5b-4454-862c-416c50aea6ee" providerId="AD" clId="Web-{97B11462-F9CA-C723-075E-34E36D9B455E}" dt="2023-12-16T10:50:37.794" v="584"/>
          <ac:picMkLst>
            <pc:docMk/>
            <pc:sldMk cId="2866760893" sldId="363"/>
            <ac:picMk id="5" creationId="{821C31CF-D88D-6B45-0ADE-6FB17F0A1574}"/>
          </ac:picMkLst>
        </pc:picChg>
      </pc:sldChg>
      <pc:sldChg chg="modSp new del">
        <pc:chgData name="강병우" userId="S::peace0096@konkuk.ac.kr::2cffb8c9-bf5b-4454-862c-416c50aea6ee" providerId="AD" clId="Web-{97B11462-F9CA-C723-075E-34E36D9B455E}" dt="2023-12-16T12:14:03.125" v="1344"/>
        <pc:sldMkLst>
          <pc:docMk/>
          <pc:sldMk cId="2693484598" sldId="365"/>
        </pc:sldMkLst>
        <pc:spChg chg="mod">
          <ac:chgData name="강병우" userId="S::peace0096@konkuk.ac.kr::2cffb8c9-bf5b-4454-862c-416c50aea6ee" providerId="AD" clId="Web-{97B11462-F9CA-C723-075E-34E36D9B455E}" dt="2023-12-16T10:58:53.001" v="710" actId="20577"/>
          <ac:spMkLst>
            <pc:docMk/>
            <pc:sldMk cId="2693484598" sldId="365"/>
            <ac:spMk id="2" creationId="{2C7E6355-2E24-7E5A-608B-046EF9925308}"/>
          </ac:spMkLst>
        </pc:spChg>
        <pc:spChg chg="mod">
          <ac:chgData name="강병우" userId="S::peace0096@konkuk.ac.kr::2cffb8c9-bf5b-4454-862c-416c50aea6ee" providerId="AD" clId="Web-{97B11462-F9CA-C723-075E-34E36D9B455E}" dt="2023-12-16T10:58:48.438" v="709" actId="20577"/>
          <ac:spMkLst>
            <pc:docMk/>
            <pc:sldMk cId="2693484598" sldId="365"/>
            <ac:spMk id="3" creationId="{BBF1CCA1-98F8-526F-6310-6B375460BC36}"/>
          </ac:spMkLst>
        </pc:spChg>
      </pc:sldChg>
      <pc:sldChg chg="new del">
        <pc:chgData name="강병우" userId="S::peace0096@konkuk.ac.kr::2cffb8c9-bf5b-4454-862c-416c50aea6ee" providerId="AD" clId="Web-{97B11462-F9CA-C723-075E-34E36D9B455E}" dt="2023-12-16T10:56:43.200" v="634"/>
        <pc:sldMkLst>
          <pc:docMk/>
          <pc:sldMk cId="1810980263" sldId="366"/>
        </pc:sldMkLst>
      </pc:sldChg>
      <pc:sldChg chg="delSp modSp new ord">
        <pc:chgData name="강병우" userId="S::peace0096@konkuk.ac.kr::2cffb8c9-bf5b-4454-862c-416c50aea6ee" providerId="AD" clId="Web-{97B11462-F9CA-C723-075E-34E36D9B455E}" dt="2023-12-16T11:01:07.441" v="711"/>
        <pc:sldMkLst>
          <pc:docMk/>
          <pc:sldMk cId="3945019819" sldId="366"/>
        </pc:sldMkLst>
        <pc:spChg chg="mod">
          <ac:chgData name="강병우" userId="S::peace0096@konkuk.ac.kr::2cffb8c9-bf5b-4454-862c-416c50aea6ee" providerId="AD" clId="Web-{97B11462-F9CA-C723-075E-34E36D9B455E}" dt="2023-12-16T10:56:55.294" v="641" actId="20577"/>
          <ac:spMkLst>
            <pc:docMk/>
            <pc:sldMk cId="3945019819" sldId="366"/>
            <ac:spMk id="2" creationId="{3FC5FCD2-E096-3CCD-C9B9-AA4C9DAA9D71}"/>
          </ac:spMkLst>
        </pc:spChg>
        <pc:spChg chg="del">
          <ac:chgData name="강병우" userId="S::peace0096@konkuk.ac.kr::2cffb8c9-bf5b-4454-862c-416c50aea6ee" providerId="AD" clId="Web-{97B11462-F9CA-C723-075E-34E36D9B455E}" dt="2023-12-16T10:56:59.310" v="642"/>
          <ac:spMkLst>
            <pc:docMk/>
            <pc:sldMk cId="3945019819" sldId="366"/>
            <ac:spMk id="3" creationId="{865BDF05-6201-5A50-E063-7EBC4486B863}"/>
          </ac:spMkLst>
        </pc:spChg>
      </pc:sldChg>
      <pc:sldChg chg="addSp delSp modSp new">
        <pc:chgData name="강병우" userId="S::peace0096@konkuk.ac.kr::2cffb8c9-bf5b-4454-862c-416c50aea6ee" providerId="AD" clId="Web-{97B11462-F9CA-C723-075E-34E36D9B455E}" dt="2023-12-16T12:14:20.454" v="1360"/>
        <pc:sldMkLst>
          <pc:docMk/>
          <pc:sldMk cId="1220664785" sldId="367"/>
        </pc:sldMkLst>
        <pc:spChg chg="mod">
          <ac:chgData name="강병우" userId="S::peace0096@konkuk.ac.kr::2cffb8c9-bf5b-4454-862c-416c50aea6ee" providerId="AD" clId="Web-{97B11462-F9CA-C723-075E-34E36D9B455E}" dt="2023-12-16T11:45:02.191" v="714" actId="20577"/>
          <ac:spMkLst>
            <pc:docMk/>
            <pc:sldMk cId="1220664785" sldId="367"/>
            <ac:spMk id="2" creationId="{DD8D3D47-98C0-F1F7-0BC4-14406AE364D1}"/>
          </ac:spMkLst>
        </pc:spChg>
        <pc:spChg chg="add del">
          <ac:chgData name="강병우" userId="S::peace0096@konkuk.ac.kr::2cffb8c9-bf5b-4454-862c-416c50aea6ee" providerId="AD" clId="Web-{97B11462-F9CA-C723-075E-34E36D9B455E}" dt="2023-12-16T11:45:48.677" v="717"/>
          <ac:spMkLst>
            <pc:docMk/>
            <pc:sldMk cId="1220664785" sldId="367"/>
            <ac:spMk id="3" creationId="{A60B9A93-F880-7651-E3CA-16BE8CA96CDB}"/>
          </ac:spMkLst>
        </pc:spChg>
        <pc:graphicFrameChg chg="add del mod ord modGraphic">
          <ac:chgData name="강병우" userId="S::peace0096@konkuk.ac.kr::2cffb8c9-bf5b-4454-862c-416c50aea6ee" providerId="AD" clId="Web-{97B11462-F9CA-C723-075E-34E36D9B455E}" dt="2023-12-16T11:45:44.927" v="716"/>
          <ac:graphicFrameMkLst>
            <pc:docMk/>
            <pc:sldMk cId="1220664785" sldId="367"/>
            <ac:graphicFrameMk id="4" creationId="{8FCFB862-6C54-C26F-13C9-3C09BF954A27}"/>
          </ac:graphicFrameMkLst>
        </pc:graphicFrameChg>
        <pc:graphicFrameChg chg="add mod ord modGraphic">
          <ac:chgData name="강병우" userId="S::peace0096@konkuk.ac.kr::2cffb8c9-bf5b-4454-862c-416c50aea6ee" providerId="AD" clId="Web-{97B11462-F9CA-C723-075E-34E36D9B455E}" dt="2023-12-16T12:14:20.454" v="1360"/>
          <ac:graphicFrameMkLst>
            <pc:docMk/>
            <pc:sldMk cId="1220664785" sldId="367"/>
            <ac:graphicFrameMk id="5" creationId="{9C7E46FB-5E2E-DBF4-5B2A-7C7563ECC4E0}"/>
          </ac:graphicFrameMkLst>
        </pc:graphicFrameChg>
      </pc:sldChg>
      <pc:sldChg chg="new del">
        <pc:chgData name="강병우" userId="S::peace0096@konkuk.ac.kr::2cffb8c9-bf5b-4454-862c-416c50aea6ee" providerId="AD" clId="Web-{97B11462-F9CA-C723-075E-34E36D9B455E}" dt="2023-12-16T10:56:44.185" v="635"/>
        <pc:sldMkLst>
          <pc:docMk/>
          <pc:sldMk cId="1270819013" sldId="367"/>
        </pc:sldMkLst>
      </pc:sldChg>
    </pc:docChg>
  </pc:docChgLst>
  <pc:docChgLst>
    <pc:chgData name="백종원" userId="S::onaeonae1@konkuk.ac.kr::cae72028-7c96-47e2-96d0-edd1904567f3" providerId="AD" clId="Web-{6E888101-308A-47F4-ADB5-2BAB7200DA3A}"/>
    <pc:docChg chg="modSld">
      <pc:chgData name="백종원" userId="S::onaeonae1@konkuk.ac.kr::cae72028-7c96-47e2-96d0-edd1904567f3" providerId="AD" clId="Web-{6E888101-308A-47F4-ADB5-2BAB7200DA3A}" dt="2023-12-18T00:20:18.769" v="8"/>
      <pc:docMkLst>
        <pc:docMk/>
      </pc:docMkLst>
      <pc:sldChg chg="addSp delSp modSp">
        <pc:chgData name="백종원" userId="S::onaeonae1@konkuk.ac.kr::cae72028-7c96-47e2-96d0-edd1904567f3" providerId="AD" clId="Web-{6E888101-308A-47F4-ADB5-2BAB7200DA3A}" dt="2023-12-18T00:20:18.769" v="8"/>
        <pc:sldMkLst>
          <pc:docMk/>
          <pc:sldMk cId="3676004158" sldId="304"/>
        </pc:sldMkLst>
        <pc:picChg chg="add del mod modCrop">
          <ac:chgData name="백종원" userId="S::onaeonae1@konkuk.ac.kr::cae72028-7c96-47e2-96d0-edd1904567f3" providerId="AD" clId="Web-{6E888101-308A-47F4-ADB5-2BAB7200DA3A}" dt="2023-12-18T00:20:18.769" v="8"/>
          <ac:picMkLst>
            <pc:docMk/>
            <pc:sldMk cId="3676004158" sldId="304"/>
            <ac:picMk id="9" creationId="{EEB7815A-B726-B847-2919-4F505B32294F}"/>
          </ac:picMkLst>
        </pc:picChg>
      </pc:sldChg>
      <pc:sldChg chg="modSp">
        <pc:chgData name="백종원" userId="S::onaeonae1@konkuk.ac.kr::cae72028-7c96-47e2-96d0-edd1904567f3" providerId="AD" clId="Web-{6E888101-308A-47F4-ADB5-2BAB7200DA3A}" dt="2023-12-18T00:18:45.169" v="0" actId="14100"/>
        <pc:sldMkLst>
          <pc:docMk/>
          <pc:sldMk cId="2890592727" sldId="388"/>
        </pc:sldMkLst>
        <pc:picChg chg="mod">
          <ac:chgData name="백종원" userId="S::onaeonae1@konkuk.ac.kr::cae72028-7c96-47e2-96d0-edd1904567f3" providerId="AD" clId="Web-{6E888101-308A-47F4-ADB5-2BAB7200DA3A}" dt="2023-12-18T00:18:45.169" v="0" actId="14100"/>
          <ac:picMkLst>
            <pc:docMk/>
            <pc:sldMk cId="2890592727" sldId="388"/>
            <ac:picMk id="7" creationId="{F80CE0AE-7274-AD29-10E9-88FE0CF383EB}"/>
          </ac:picMkLst>
        </pc:picChg>
      </pc:sldChg>
    </pc:docChg>
  </pc:docChgLst>
  <pc:docChgLst>
    <pc:chgData name="백종원" userId="S::onaeonae1@konkuk.ac.kr::cae72028-7c96-47e2-96d0-edd1904567f3" providerId="AD" clId="Web-{9975C451-F7A5-4E40-80CD-27BD1A31C4FD}"/>
    <pc:docChg chg="modSld">
      <pc:chgData name="백종원" userId="S::onaeonae1@konkuk.ac.kr::cae72028-7c96-47e2-96d0-edd1904567f3" providerId="AD" clId="Web-{9975C451-F7A5-4E40-80CD-27BD1A31C4FD}" dt="2023-11-20T10:38:39.062" v="152"/>
      <pc:docMkLst>
        <pc:docMk/>
      </pc:docMkLst>
      <pc:sldChg chg="delAnim">
        <pc:chgData name="백종원" userId="S::onaeonae1@konkuk.ac.kr::cae72028-7c96-47e2-96d0-edd1904567f3" providerId="AD" clId="Web-{9975C451-F7A5-4E40-80CD-27BD1A31C4FD}" dt="2023-11-20T10:38:39.062" v="152"/>
        <pc:sldMkLst>
          <pc:docMk/>
          <pc:sldMk cId="2176649990" sldId="256"/>
        </pc:sldMkLst>
      </pc:sldChg>
      <pc:sldChg chg="modSp">
        <pc:chgData name="백종원" userId="S::onaeonae1@konkuk.ac.kr::cae72028-7c96-47e2-96d0-edd1904567f3" providerId="AD" clId="Web-{9975C451-F7A5-4E40-80CD-27BD1A31C4FD}" dt="2023-11-20T10:37:38.139" v="149"/>
        <pc:sldMkLst>
          <pc:docMk/>
          <pc:sldMk cId="1873017168" sldId="257"/>
        </pc:sldMkLst>
        <pc:graphicFrameChg chg="mod modGraphic">
          <ac:chgData name="백종원" userId="S::onaeonae1@konkuk.ac.kr::cae72028-7c96-47e2-96d0-edd1904567f3" providerId="AD" clId="Web-{9975C451-F7A5-4E40-80CD-27BD1A31C4FD}" dt="2023-11-20T10:37:38.139" v="149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</pc:docChg>
  </pc:docChgLst>
  <pc:docChgLst>
    <pc:chgData name="정우철" userId="7c50f686-7e21-47ea-be21-66a6b0c06d2a" providerId="ADAL" clId="{6FDCAC02-414F-491D-8F82-E77BAD1E2948}"/>
    <pc:docChg chg="undo custSel addSld modSld sldOrd">
      <pc:chgData name="정우철" userId="7c50f686-7e21-47ea-be21-66a6b0c06d2a" providerId="ADAL" clId="{6FDCAC02-414F-491D-8F82-E77BAD1E2948}" dt="2023-11-25T14:33:02.057" v="895" actId="478"/>
      <pc:docMkLst>
        <pc:docMk/>
      </pc:docMkLst>
      <pc:sldChg chg="modSp mod">
        <pc:chgData name="정우철" userId="7c50f686-7e21-47ea-be21-66a6b0c06d2a" providerId="ADAL" clId="{6FDCAC02-414F-491D-8F82-E77BAD1E2948}" dt="2023-11-24T06:45:21.993" v="42" actId="27636"/>
        <pc:sldMkLst>
          <pc:docMk/>
          <pc:sldMk cId="1949236224" sldId="264"/>
        </pc:sldMkLst>
        <pc:spChg chg="mod">
          <ac:chgData name="정우철" userId="7c50f686-7e21-47ea-be21-66a6b0c06d2a" providerId="ADAL" clId="{6FDCAC02-414F-491D-8F82-E77BAD1E2948}" dt="2023-11-24T06:45:21.993" v="42" actId="27636"/>
          <ac:spMkLst>
            <pc:docMk/>
            <pc:sldMk cId="1949236224" sldId="264"/>
            <ac:spMk id="3" creationId="{0431B4B8-EF43-3503-BAAB-ECC532D0F935}"/>
          </ac:spMkLst>
        </pc:spChg>
      </pc:sldChg>
      <pc:sldChg chg="ord">
        <pc:chgData name="정우철" userId="7c50f686-7e21-47ea-be21-66a6b0c06d2a" providerId="ADAL" clId="{6FDCAC02-414F-491D-8F82-E77BAD1E2948}" dt="2023-11-23T06:54:57.571" v="0" actId="20578"/>
        <pc:sldMkLst>
          <pc:docMk/>
          <pc:sldMk cId="566402713" sldId="279"/>
        </pc:sldMkLst>
      </pc:sldChg>
      <pc:sldChg chg="addSp delSp modSp mod modTransition modAnim">
        <pc:chgData name="정우철" userId="7c50f686-7e21-47ea-be21-66a6b0c06d2a" providerId="ADAL" clId="{6FDCAC02-414F-491D-8F82-E77BAD1E2948}" dt="2023-11-25T14:24:00.750" v="884"/>
        <pc:sldMkLst>
          <pc:docMk/>
          <pc:sldMk cId="3777381418" sldId="280"/>
        </pc:sldMkLst>
        <pc:picChg chg="add del mod">
          <ac:chgData name="정우철" userId="7c50f686-7e21-47ea-be21-66a6b0c06d2a" providerId="ADAL" clId="{6FDCAC02-414F-491D-8F82-E77BAD1E2948}" dt="2023-11-25T14:22:43.455" v="883"/>
          <ac:picMkLst>
            <pc:docMk/>
            <pc:sldMk cId="3777381418" sldId="280"/>
            <ac:picMk id="10" creationId="{72668E6B-3ADB-B704-3AFA-848A8DD0C30B}"/>
          </ac:picMkLst>
        </pc:picChg>
        <pc:picChg chg="add del mod ord">
          <ac:chgData name="정우철" userId="7c50f686-7e21-47ea-be21-66a6b0c06d2a" providerId="ADAL" clId="{6FDCAC02-414F-491D-8F82-E77BAD1E2948}" dt="2023-11-25T14:24:00.750" v="884"/>
          <ac:picMkLst>
            <pc:docMk/>
            <pc:sldMk cId="3777381418" sldId="280"/>
            <ac:picMk id="17" creationId="{F43DA333-9152-F02C-9242-DD9856B3D043}"/>
          </ac:picMkLst>
        </pc:picChg>
        <pc:picChg chg="add mod">
          <ac:chgData name="정우철" userId="7c50f686-7e21-47ea-be21-66a6b0c06d2a" providerId="ADAL" clId="{6FDCAC02-414F-491D-8F82-E77BAD1E2948}" dt="2023-11-25T14:24:00.750" v="884"/>
          <ac:picMkLst>
            <pc:docMk/>
            <pc:sldMk cId="3777381418" sldId="280"/>
            <ac:picMk id="18" creationId="{15AF0244-AC1B-4767-DE5C-39FC76C14E29}"/>
          </ac:picMkLst>
        </pc:picChg>
      </pc:sldChg>
      <pc:sldChg chg="addSp delSp modSp mod">
        <pc:chgData name="정우철" userId="7c50f686-7e21-47ea-be21-66a6b0c06d2a" providerId="ADAL" clId="{6FDCAC02-414F-491D-8F82-E77BAD1E2948}" dt="2023-11-25T14:33:02.057" v="895" actId="478"/>
        <pc:sldMkLst>
          <pc:docMk/>
          <pc:sldMk cId="2807495208" sldId="289"/>
        </pc:sldMkLst>
        <pc:spChg chg="del">
          <ac:chgData name="정우철" userId="7c50f686-7e21-47ea-be21-66a6b0c06d2a" providerId="ADAL" clId="{6FDCAC02-414F-491D-8F82-E77BAD1E2948}" dt="2023-11-25T14:33:02.057" v="895" actId="478"/>
          <ac:spMkLst>
            <pc:docMk/>
            <pc:sldMk cId="2807495208" sldId="289"/>
            <ac:spMk id="3" creationId="{92B0849F-65BB-1778-94E3-AB9D4D0FCCB1}"/>
          </ac:spMkLst>
        </pc:spChg>
        <pc:picChg chg="add mod">
          <ac:chgData name="정우철" userId="7c50f686-7e21-47ea-be21-66a6b0c06d2a" providerId="ADAL" clId="{6FDCAC02-414F-491D-8F82-E77BAD1E2948}" dt="2023-11-25T14:33:00.600" v="894" actId="1076"/>
          <ac:picMkLst>
            <pc:docMk/>
            <pc:sldMk cId="2807495208" sldId="289"/>
            <ac:picMk id="1026" creationId="{B3F781BA-7E93-5EA6-1403-126041610669}"/>
          </ac:picMkLst>
        </pc:picChg>
      </pc:sldChg>
      <pc:sldChg chg="addSp modSp mod">
        <pc:chgData name="정우철" userId="7c50f686-7e21-47ea-be21-66a6b0c06d2a" providerId="ADAL" clId="{6FDCAC02-414F-491D-8F82-E77BAD1E2948}" dt="2023-11-25T14:26:15.353" v="886"/>
        <pc:sldMkLst>
          <pc:docMk/>
          <pc:sldMk cId="4072879054" sldId="294"/>
        </pc:sldMkLst>
        <pc:spChg chg="mod">
          <ac:chgData name="정우철" userId="7c50f686-7e21-47ea-be21-66a6b0c06d2a" providerId="ADAL" clId="{6FDCAC02-414F-491D-8F82-E77BAD1E2948}" dt="2023-11-24T06:45:49.494" v="58" actId="20577"/>
          <ac:spMkLst>
            <pc:docMk/>
            <pc:sldMk cId="4072879054" sldId="294"/>
            <ac:spMk id="2" creationId="{F346A0BE-FB38-C46A-A33C-07364BA9F6DE}"/>
          </ac:spMkLst>
        </pc:spChg>
        <pc:spChg chg="mod">
          <ac:chgData name="정우철" userId="7c50f686-7e21-47ea-be21-66a6b0c06d2a" providerId="ADAL" clId="{6FDCAC02-414F-491D-8F82-E77BAD1E2948}" dt="2023-11-24T06:59:30.473" v="778" actId="20577"/>
          <ac:spMkLst>
            <pc:docMk/>
            <pc:sldMk cId="4072879054" sldId="294"/>
            <ac:spMk id="3" creationId="{64F551CB-09F6-BB14-82F7-791DF86C18BF}"/>
          </ac:spMkLst>
        </pc:spChg>
        <pc:picChg chg="add mod">
          <ac:chgData name="정우철" userId="7c50f686-7e21-47ea-be21-66a6b0c06d2a" providerId="ADAL" clId="{6FDCAC02-414F-491D-8F82-E77BAD1E2948}" dt="2023-11-25T14:26:15.353" v="886"/>
          <ac:picMkLst>
            <pc:docMk/>
            <pc:sldMk cId="4072879054" sldId="294"/>
            <ac:picMk id="6" creationId="{35D56166-56DA-80FB-8878-44173670092F}"/>
          </ac:picMkLst>
        </pc:picChg>
      </pc:sldChg>
      <pc:sldChg chg="addSp modSp">
        <pc:chgData name="정우철" userId="7c50f686-7e21-47ea-be21-66a6b0c06d2a" providerId="ADAL" clId="{6FDCAC02-414F-491D-8F82-E77BAD1E2948}" dt="2023-11-25T14:28:31.118" v="888"/>
        <pc:sldMkLst>
          <pc:docMk/>
          <pc:sldMk cId="896273731" sldId="299"/>
        </pc:sldMkLst>
        <pc:picChg chg="add mod">
          <ac:chgData name="정우철" userId="7c50f686-7e21-47ea-be21-66a6b0c06d2a" providerId="ADAL" clId="{6FDCAC02-414F-491D-8F82-E77BAD1E2948}" dt="2023-11-25T14:28:31.118" v="888"/>
          <ac:picMkLst>
            <pc:docMk/>
            <pc:sldMk cId="896273731" sldId="299"/>
            <ac:picMk id="7" creationId="{A494D420-62E3-92C9-3AFB-0A8FD4F51441}"/>
          </ac:picMkLst>
        </pc:picChg>
      </pc:sldChg>
      <pc:sldChg chg="addSp modSp">
        <pc:chgData name="정우철" userId="7c50f686-7e21-47ea-be21-66a6b0c06d2a" providerId="ADAL" clId="{6FDCAC02-414F-491D-8F82-E77BAD1E2948}" dt="2023-11-25T14:30:36.522" v="889"/>
        <pc:sldMkLst>
          <pc:docMk/>
          <pc:sldMk cId="3577765956" sldId="300"/>
        </pc:sldMkLst>
        <pc:picChg chg="add mod">
          <ac:chgData name="정우철" userId="7c50f686-7e21-47ea-be21-66a6b0c06d2a" providerId="ADAL" clId="{6FDCAC02-414F-491D-8F82-E77BAD1E2948}" dt="2023-11-25T14:30:36.522" v="889"/>
          <ac:picMkLst>
            <pc:docMk/>
            <pc:sldMk cId="3577765956" sldId="300"/>
            <ac:picMk id="9" creationId="{CD31C389-DB90-342A-8265-B77001CC422F}"/>
          </ac:picMkLst>
        </pc:picChg>
      </pc:sldChg>
      <pc:sldChg chg="addSp modSp">
        <pc:chgData name="정우철" userId="7c50f686-7e21-47ea-be21-66a6b0c06d2a" providerId="ADAL" clId="{6FDCAC02-414F-491D-8F82-E77BAD1E2948}" dt="2023-11-25T14:30:36.522" v="889"/>
        <pc:sldMkLst>
          <pc:docMk/>
          <pc:sldMk cId="1967939352" sldId="301"/>
        </pc:sldMkLst>
        <pc:picChg chg="add mod">
          <ac:chgData name="정우철" userId="7c50f686-7e21-47ea-be21-66a6b0c06d2a" providerId="ADAL" clId="{6FDCAC02-414F-491D-8F82-E77BAD1E2948}" dt="2023-11-25T14:30:36.522" v="889"/>
          <ac:picMkLst>
            <pc:docMk/>
            <pc:sldMk cId="1967939352" sldId="301"/>
            <ac:picMk id="4" creationId="{5F678954-73DF-793E-E5DB-DCB085C637AD}"/>
          </ac:picMkLst>
        </pc:picChg>
      </pc:sldChg>
      <pc:sldChg chg="addSp delSp modSp mod modTransition delAnim">
        <pc:chgData name="정우철" userId="7c50f686-7e21-47ea-be21-66a6b0c06d2a" providerId="ADAL" clId="{6FDCAC02-414F-491D-8F82-E77BAD1E2948}" dt="2023-11-25T14:31:47.499" v="891"/>
        <pc:sldMkLst>
          <pc:docMk/>
          <pc:sldMk cId="1980781585" sldId="302"/>
        </pc:sldMkLst>
        <pc:picChg chg="add del mod">
          <ac:chgData name="정우철" userId="7c50f686-7e21-47ea-be21-66a6b0c06d2a" providerId="ADAL" clId="{6FDCAC02-414F-491D-8F82-E77BAD1E2948}" dt="2023-11-25T14:31:15.618" v="890" actId="478"/>
          <ac:picMkLst>
            <pc:docMk/>
            <pc:sldMk cId="1980781585" sldId="302"/>
            <ac:picMk id="8" creationId="{2F4C737D-5763-F1E7-FB6B-8FA2EEA8729E}"/>
          </ac:picMkLst>
        </pc:picChg>
      </pc:sldChg>
      <pc:sldChg chg="addSp modSp">
        <pc:chgData name="정우철" userId="7c50f686-7e21-47ea-be21-66a6b0c06d2a" providerId="ADAL" clId="{6FDCAC02-414F-491D-8F82-E77BAD1E2948}" dt="2023-11-25T14:30:36.522" v="889"/>
        <pc:sldMkLst>
          <pc:docMk/>
          <pc:sldMk cId="3015235297" sldId="303"/>
        </pc:sldMkLst>
        <pc:picChg chg="add mod">
          <ac:chgData name="정우철" userId="7c50f686-7e21-47ea-be21-66a6b0c06d2a" providerId="ADAL" clId="{6FDCAC02-414F-491D-8F82-E77BAD1E2948}" dt="2023-11-25T14:30:36.522" v="889"/>
          <ac:picMkLst>
            <pc:docMk/>
            <pc:sldMk cId="3015235297" sldId="303"/>
            <ac:picMk id="5" creationId="{F8FD556B-7144-072E-38AF-E724233AFB19}"/>
          </ac:picMkLst>
        </pc:picChg>
      </pc:sldChg>
      <pc:sldChg chg="addSp modSp">
        <pc:chgData name="정우철" userId="7c50f686-7e21-47ea-be21-66a6b0c06d2a" providerId="ADAL" clId="{6FDCAC02-414F-491D-8F82-E77BAD1E2948}" dt="2023-11-25T14:30:36.522" v="889"/>
        <pc:sldMkLst>
          <pc:docMk/>
          <pc:sldMk cId="3040785412" sldId="305"/>
        </pc:sldMkLst>
        <pc:picChg chg="add mod">
          <ac:chgData name="정우철" userId="7c50f686-7e21-47ea-be21-66a6b0c06d2a" providerId="ADAL" clId="{6FDCAC02-414F-491D-8F82-E77BAD1E2948}" dt="2023-11-25T14:30:36.522" v="889"/>
          <ac:picMkLst>
            <pc:docMk/>
            <pc:sldMk cId="3040785412" sldId="305"/>
            <ac:picMk id="4" creationId="{993E1D36-2DC1-2615-E4AC-BB6F199C760A}"/>
          </ac:picMkLst>
        </pc:picChg>
      </pc:sldChg>
      <pc:sldChg chg="addSp modSp">
        <pc:chgData name="정우철" userId="7c50f686-7e21-47ea-be21-66a6b0c06d2a" providerId="ADAL" clId="{6FDCAC02-414F-491D-8F82-E77BAD1E2948}" dt="2023-11-25T14:25:21.460" v="885"/>
        <pc:sldMkLst>
          <pc:docMk/>
          <pc:sldMk cId="1248906819" sldId="306"/>
        </pc:sldMkLst>
        <pc:picChg chg="add mod">
          <ac:chgData name="정우철" userId="7c50f686-7e21-47ea-be21-66a6b0c06d2a" providerId="ADAL" clId="{6FDCAC02-414F-491D-8F82-E77BAD1E2948}" dt="2023-11-25T14:25:21.460" v="885"/>
          <ac:picMkLst>
            <pc:docMk/>
            <pc:sldMk cId="1248906819" sldId="306"/>
            <ac:picMk id="13" creationId="{76CA9974-7B65-9F0C-686F-C7E41A9074DD}"/>
          </ac:picMkLst>
        </pc:picChg>
      </pc:sldChg>
      <pc:sldChg chg="addSp modSp">
        <pc:chgData name="정우철" userId="7c50f686-7e21-47ea-be21-66a6b0c06d2a" providerId="ADAL" clId="{6FDCAC02-414F-491D-8F82-E77BAD1E2948}" dt="2023-11-25T14:30:36.522" v="889"/>
        <pc:sldMkLst>
          <pc:docMk/>
          <pc:sldMk cId="2538449308" sldId="307"/>
        </pc:sldMkLst>
        <pc:picChg chg="add mod">
          <ac:chgData name="정우철" userId="7c50f686-7e21-47ea-be21-66a6b0c06d2a" providerId="ADAL" clId="{6FDCAC02-414F-491D-8F82-E77BAD1E2948}" dt="2023-11-25T14:30:36.522" v="889"/>
          <ac:picMkLst>
            <pc:docMk/>
            <pc:sldMk cId="2538449308" sldId="307"/>
            <ac:picMk id="6" creationId="{97D89F82-2139-774C-446A-0563CE7C0CF0}"/>
          </ac:picMkLst>
        </pc:picChg>
      </pc:sldChg>
      <pc:sldChg chg="addSp modSp add mod">
        <pc:chgData name="정우철" userId="7c50f686-7e21-47ea-be21-66a6b0c06d2a" providerId="ADAL" clId="{6FDCAC02-414F-491D-8F82-E77BAD1E2948}" dt="2023-11-25T14:26:53.017" v="887"/>
        <pc:sldMkLst>
          <pc:docMk/>
          <pc:sldMk cId="429206353" sldId="316"/>
        </pc:sldMkLst>
        <pc:spChg chg="mod">
          <ac:chgData name="정우철" userId="7c50f686-7e21-47ea-be21-66a6b0c06d2a" providerId="ADAL" clId="{6FDCAC02-414F-491D-8F82-E77BAD1E2948}" dt="2023-11-24T08:07:18.496" v="880" actId="20577"/>
          <ac:spMkLst>
            <pc:docMk/>
            <pc:sldMk cId="429206353" sldId="316"/>
            <ac:spMk id="3" creationId="{64F551CB-09F6-BB14-82F7-791DF86C18BF}"/>
          </ac:spMkLst>
        </pc:spChg>
        <pc:picChg chg="add mod">
          <ac:chgData name="정우철" userId="7c50f686-7e21-47ea-be21-66a6b0c06d2a" providerId="ADAL" clId="{6FDCAC02-414F-491D-8F82-E77BAD1E2948}" dt="2023-11-25T14:26:53.017" v="887"/>
          <ac:picMkLst>
            <pc:docMk/>
            <pc:sldMk cId="429206353" sldId="316"/>
            <ac:picMk id="6" creationId="{6FC4A5AC-AD52-41A3-969D-79B86FACB1C6}"/>
          </ac:picMkLst>
        </pc:picChg>
      </pc:sldChg>
    </pc:docChg>
  </pc:docChgLst>
  <pc:docChgLst>
    <pc:chgData name="백종원" userId="S::onaeonae1@konkuk.ac.kr::cae72028-7c96-47e2-96d0-edd1904567f3" providerId="AD" clId="Web-{329B1050-9B2E-4E6E-BA0A-FFC43DE628F5}"/>
    <pc:docChg chg="modSld">
      <pc:chgData name="백종원" userId="S::onaeonae1@konkuk.ac.kr::cae72028-7c96-47e2-96d0-edd1904567f3" providerId="AD" clId="Web-{329B1050-9B2E-4E6E-BA0A-FFC43DE628F5}" dt="2023-11-25T17:36:00.957" v="5"/>
      <pc:docMkLst>
        <pc:docMk/>
      </pc:docMkLst>
      <pc:sldChg chg="delSp delAnim">
        <pc:chgData name="백종원" userId="S::onaeonae1@konkuk.ac.kr::cae72028-7c96-47e2-96d0-edd1904567f3" providerId="AD" clId="Web-{329B1050-9B2E-4E6E-BA0A-FFC43DE628F5}" dt="2023-11-25T17:35:17.767" v="0"/>
        <pc:sldMkLst>
          <pc:docMk/>
          <pc:sldMk cId="857839607" sldId="272"/>
        </pc:sldMkLst>
        <pc:inkChg chg="del">
          <ac:chgData name="백종원" userId="S::onaeonae1@konkuk.ac.kr::cae72028-7c96-47e2-96d0-edd1904567f3" providerId="AD" clId="Web-{329B1050-9B2E-4E6E-BA0A-FFC43DE628F5}" dt="2023-11-25T17:35:17.767" v="0"/>
          <ac:inkMkLst>
            <pc:docMk/>
            <pc:sldMk cId="857839607" sldId="272"/>
            <ac:inkMk id="10" creationId="{7BCC2AB7-FCE8-FC49-55CC-9B8D518C297A}"/>
          </ac:inkMkLst>
        </pc:inkChg>
      </pc:sldChg>
      <pc:sldChg chg="delSp delAnim">
        <pc:chgData name="백종원" userId="S::onaeonae1@konkuk.ac.kr::cae72028-7c96-47e2-96d0-edd1904567f3" providerId="AD" clId="Web-{329B1050-9B2E-4E6E-BA0A-FFC43DE628F5}" dt="2023-11-25T17:35:21.548" v="1"/>
        <pc:sldMkLst>
          <pc:docMk/>
          <pc:sldMk cId="1675795625" sldId="287"/>
        </pc:sldMkLst>
        <pc:inkChg chg="del">
          <ac:chgData name="백종원" userId="S::onaeonae1@konkuk.ac.kr::cae72028-7c96-47e2-96d0-edd1904567f3" providerId="AD" clId="Web-{329B1050-9B2E-4E6E-BA0A-FFC43DE628F5}" dt="2023-11-25T17:35:21.548" v="1"/>
          <ac:inkMkLst>
            <pc:docMk/>
            <pc:sldMk cId="1675795625" sldId="287"/>
            <ac:inkMk id="16" creationId="{84A4A124-0825-4CEC-7D40-E941F97BC8B1}"/>
          </ac:inkMkLst>
        </pc:inkChg>
      </pc:sldChg>
      <pc:sldChg chg="delSp delAnim">
        <pc:chgData name="백종원" userId="S::onaeonae1@konkuk.ac.kr::cae72028-7c96-47e2-96d0-edd1904567f3" providerId="AD" clId="Web-{329B1050-9B2E-4E6E-BA0A-FFC43DE628F5}" dt="2023-11-25T17:35:52.144" v="4"/>
        <pc:sldMkLst>
          <pc:docMk/>
          <pc:sldMk cId="1870512278" sldId="295"/>
        </pc:sldMkLst>
        <pc:inkChg chg="del">
          <ac:chgData name="백종원" userId="S::onaeonae1@konkuk.ac.kr::cae72028-7c96-47e2-96d0-edd1904567f3" providerId="AD" clId="Web-{329B1050-9B2E-4E6E-BA0A-FFC43DE628F5}" dt="2023-11-25T17:35:52.144" v="4"/>
          <ac:inkMkLst>
            <pc:docMk/>
            <pc:sldMk cId="1870512278" sldId="295"/>
            <ac:inkMk id="8" creationId="{E2B293F8-79EE-3994-8371-5309CE45217E}"/>
          </ac:inkMkLst>
        </pc:inkChg>
      </pc:sldChg>
      <pc:sldChg chg="delSp delAnim">
        <pc:chgData name="백종원" userId="S::onaeonae1@konkuk.ac.kr::cae72028-7c96-47e2-96d0-edd1904567f3" providerId="AD" clId="Web-{329B1050-9B2E-4E6E-BA0A-FFC43DE628F5}" dt="2023-11-25T17:35:28.830" v="2"/>
        <pc:sldMkLst>
          <pc:docMk/>
          <pc:sldMk cId="102175770" sldId="297"/>
        </pc:sldMkLst>
        <pc:inkChg chg="del">
          <ac:chgData name="백종원" userId="S::onaeonae1@konkuk.ac.kr::cae72028-7c96-47e2-96d0-edd1904567f3" providerId="AD" clId="Web-{329B1050-9B2E-4E6E-BA0A-FFC43DE628F5}" dt="2023-11-25T17:35:28.830" v="2"/>
          <ac:inkMkLst>
            <pc:docMk/>
            <pc:sldMk cId="102175770" sldId="297"/>
            <ac:inkMk id="39" creationId="{528AA37F-0A8A-190A-9D08-7525580A552E}"/>
          </ac:inkMkLst>
        </pc:inkChg>
      </pc:sldChg>
      <pc:sldChg chg="delSp delAnim">
        <pc:chgData name="백종원" userId="S::onaeonae1@konkuk.ac.kr::cae72028-7c96-47e2-96d0-edd1904567f3" providerId="AD" clId="Web-{329B1050-9B2E-4E6E-BA0A-FFC43DE628F5}" dt="2023-11-25T17:36:00.957" v="5"/>
        <pc:sldMkLst>
          <pc:docMk/>
          <pc:sldMk cId="3747787267" sldId="310"/>
        </pc:sldMkLst>
        <pc:inkChg chg="del">
          <ac:chgData name="백종원" userId="S::onaeonae1@konkuk.ac.kr::cae72028-7c96-47e2-96d0-edd1904567f3" providerId="AD" clId="Web-{329B1050-9B2E-4E6E-BA0A-FFC43DE628F5}" dt="2023-11-25T17:36:00.957" v="5"/>
          <ac:inkMkLst>
            <pc:docMk/>
            <pc:sldMk cId="3747787267" sldId="310"/>
            <ac:inkMk id="15" creationId="{7DEBD6E5-5C57-F4E1-D9A3-9B9FD9809EBA}"/>
          </ac:inkMkLst>
        </pc:inkChg>
      </pc:sldChg>
      <pc:sldChg chg="delSp delAnim">
        <pc:chgData name="백종원" userId="S::onaeonae1@konkuk.ac.kr::cae72028-7c96-47e2-96d0-edd1904567f3" providerId="AD" clId="Web-{329B1050-9B2E-4E6E-BA0A-FFC43DE628F5}" dt="2023-11-25T17:35:43.925" v="3"/>
        <pc:sldMkLst>
          <pc:docMk/>
          <pc:sldMk cId="4286816144" sldId="321"/>
        </pc:sldMkLst>
        <pc:inkChg chg="del">
          <ac:chgData name="백종원" userId="S::onaeonae1@konkuk.ac.kr::cae72028-7c96-47e2-96d0-edd1904567f3" providerId="AD" clId="Web-{329B1050-9B2E-4E6E-BA0A-FFC43DE628F5}" dt="2023-11-25T17:35:43.925" v="3"/>
          <ac:inkMkLst>
            <pc:docMk/>
            <pc:sldMk cId="4286816144" sldId="321"/>
            <ac:inkMk id="11" creationId="{275CB8B9-6678-E197-A013-AF4F3D4E1B22}"/>
          </ac:inkMkLst>
        </pc:inkChg>
      </pc:sldChg>
    </pc:docChg>
  </pc:docChgLst>
  <pc:docChgLst>
    <pc:chgData name="백종원" userId="S::onaeonae1@konkuk.ac.kr::cae72028-7c96-47e2-96d0-edd1904567f3" providerId="AD" clId="Web-{74E7052F-6532-4D16-9237-68FF28ACF3A8}"/>
    <pc:docChg chg="addSld delSld modSld sldOrd">
      <pc:chgData name="백종원" userId="S::onaeonae1@konkuk.ac.kr::cae72028-7c96-47e2-96d0-edd1904567f3" providerId="AD" clId="Web-{74E7052F-6532-4D16-9237-68FF28ACF3A8}" dt="2023-11-19T13:24:23.922" v="3224" actId="20577"/>
      <pc:docMkLst>
        <pc:docMk/>
      </pc:docMkLst>
      <pc:sldChg chg="addSp modSp">
        <pc:chgData name="백종원" userId="S::onaeonae1@konkuk.ac.kr::cae72028-7c96-47e2-96d0-edd1904567f3" providerId="AD" clId="Web-{74E7052F-6532-4D16-9237-68FF28ACF3A8}" dt="2023-11-19T10:59:16.115" v="59" actId="1076"/>
        <pc:sldMkLst>
          <pc:docMk/>
          <pc:sldMk cId="1873017168" sldId="257"/>
        </pc:sldMkLst>
        <pc:graphicFrameChg chg="mod modGraphic">
          <ac:chgData name="백종원" userId="S::onaeonae1@konkuk.ac.kr::cae72028-7c96-47e2-96d0-edd1904567f3" providerId="AD" clId="Web-{74E7052F-6532-4D16-9237-68FF28ACF3A8}" dt="2023-11-19T10:59:14.146" v="58" actId="1076"/>
          <ac:graphicFrameMkLst>
            <pc:docMk/>
            <pc:sldMk cId="1873017168" sldId="257"/>
            <ac:graphicFrameMk id="5" creationId="{D34B5EA0-6E3E-169D-6BE9-33E9446810F3}"/>
          </ac:graphicFrameMkLst>
        </pc:graphicFrameChg>
        <pc:picChg chg="add mod">
          <ac:chgData name="백종원" userId="S::onaeonae1@konkuk.ac.kr::cae72028-7c96-47e2-96d0-edd1904567f3" providerId="AD" clId="Web-{74E7052F-6532-4D16-9237-68FF28ACF3A8}" dt="2023-11-19T10:59:16.115" v="59" actId="1076"/>
          <ac:picMkLst>
            <pc:docMk/>
            <pc:sldMk cId="1873017168" sldId="257"/>
            <ac:picMk id="3" creationId="{08B922EE-D071-9D76-81F9-200D0275620A}"/>
          </ac:picMkLst>
        </pc:picChg>
      </pc:sldChg>
      <pc:sldChg chg="modSp">
        <pc:chgData name="백종원" userId="S::onaeonae1@konkuk.ac.kr::cae72028-7c96-47e2-96d0-edd1904567f3" providerId="AD" clId="Web-{74E7052F-6532-4D16-9237-68FF28ACF3A8}" dt="2023-11-19T13:16:30.874" v="2375" actId="20577"/>
        <pc:sldMkLst>
          <pc:docMk/>
          <pc:sldMk cId="3953436437" sldId="259"/>
        </pc:sldMkLst>
        <pc:spChg chg="mod">
          <ac:chgData name="백종원" userId="S::onaeonae1@konkuk.ac.kr::cae72028-7c96-47e2-96d0-edd1904567f3" providerId="AD" clId="Web-{74E7052F-6532-4D16-9237-68FF28ACF3A8}" dt="2023-11-19T12:17:14.818" v="1056" actId="20577"/>
          <ac:spMkLst>
            <pc:docMk/>
            <pc:sldMk cId="3953436437" sldId="259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74E7052F-6532-4D16-9237-68FF28ACF3A8}" dt="2023-11-19T13:16:30.874" v="2375" actId="20577"/>
          <ac:spMkLst>
            <pc:docMk/>
            <pc:sldMk cId="3953436437" sldId="259"/>
            <ac:spMk id="3" creationId="{0431B4B8-EF43-3503-BAAB-ECC532D0F935}"/>
          </ac:spMkLst>
        </pc:spChg>
      </pc:sldChg>
      <pc:sldChg chg="ord">
        <pc:chgData name="백종원" userId="S::onaeonae1@konkuk.ac.kr::cae72028-7c96-47e2-96d0-edd1904567f3" providerId="AD" clId="Web-{74E7052F-6532-4D16-9237-68FF28ACF3A8}" dt="2023-11-19T12:17:04.583" v="1047"/>
        <pc:sldMkLst>
          <pc:docMk/>
          <pc:sldMk cId="2055951434" sldId="260"/>
        </pc:sldMkLst>
      </pc:sldChg>
      <pc:sldChg chg="ord">
        <pc:chgData name="백종원" userId="S::onaeonae1@konkuk.ac.kr::cae72028-7c96-47e2-96d0-edd1904567f3" providerId="AD" clId="Web-{74E7052F-6532-4D16-9237-68FF28ACF3A8}" dt="2023-11-19T12:16:59.130" v="1046"/>
        <pc:sldMkLst>
          <pc:docMk/>
          <pc:sldMk cId="2988850186" sldId="261"/>
        </pc:sldMkLst>
      </pc:sldChg>
      <pc:sldChg chg="addSp delSp modSp ord">
        <pc:chgData name="백종원" userId="S::onaeonae1@konkuk.ac.kr::cae72028-7c96-47e2-96d0-edd1904567f3" providerId="AD" clId="Web-{74E7052F-6532-4D16-9237-68FF28ACF3A8}" dt="2023-11-19T13:17:44.083" v="2405"/>
        <pc:sldMkLst>
          <pc:docMk/>
          <pc:sldMk cId="3954142496" sldId="262"/>
        </pc:sldMkLst>
        <pc:spChg chg="mod">
          <ac:chgData name="백종원" userId="S::onaeonae1@konkuk.ac.kr::cae72028-7c96-47e2-96d0-edd1904567f3" providerId="AD" clId="Web-{74E7052F-6532-4D16-9237-68FF28ACF3A8}" dt="2023-11-19T13:17:18.831" v="2385" actId="20577"/>
          <ac:spMkLst>
            <pc:docMk/>
            <pc:sldMk cId="3954142496" sldId="262"/>
            <ac:spMk id="2" creationId="{18254D69-3345-DA73-69D5-0E6C96B1593E}"/>
          </ac:spMkLst>
        </pc:spChg>
        <pc:spChg chg="add del mod">
          <ac:chgData name="백종원" userId="S::onaeonae1@konkuk.ac.kr::cae72028-7c96-47e2-96d0-edd1904567f3" providerId="AD" clId="Web-{74E7052F-6532-4D16-9237-68FF28ACF3A8}" dt="2023-11-19T12:45:06.487" v="1732"/>
          <ac:spMkLst>
            <pc:docMk/>
            <pc:sldMk cId="3954142496" sldId="262"/>
            <ac:spMk id="3" creationId="{FC22C9DE-9D2D-7BFA-47FF-23CE30AE1038}"/>
          </ac:spMkLst>
        </pc:spChg>
        <pc:picChg chg="add del mod">
          <ac:chgData name="백종원" userId="S::onaeonae1@konkuk.ac.kr::cae72028-7c96-47e2-96d0-edd1904567f3" providerId="AD" clId="Web-{74E7052F-6532-4D16-9237-68FF28ACF3A8}" dt="2023-11-19T12:47:15.528" v="1755"/>
          <ac:picMkLst>
            <pc:docMk/>
            <pc:sldMk cId="3954142496" sldId="262"/>
            <ac:picMk id="4" creationId="{21F693F8-283A-54E1-17D9-AE4B59CCCB37}"/>
          </ac:picMkLst>
        </pc:picChg>
        <pc:picChg chg="mod">
          <ac:chgData name="백종원" userId="S::onaeonae1@konkuk.ac.kr::cae72028-7c96-47e2-96d0-edd1904567f3" providerId="AD" clId="Web-{74E7052F-6532-4D16-9237-68FF28ACF3A8}" dt="2023-11-19T12:34:13.363" v="1728" actId="1076"/>
          <ac:picMkLst>
            <pc:docMk/>
            <pc:sldMk cId="3954142496" sldId="262"/>
            <ac:picMk id="7" creationId="{C5A55205-4631-AC24-1E2F-9A99423E7FFD}"/>
          </ac:picMkLst>
        </pc:picChg>
      </pc:sldChg>
      <pc:sldChg chg="modSp">
        <pc:chgData name="백종원" userId="S::onaeonae1@konkuk.ac.kr::cae72028-7c96-47e2-96d0-edd1904567f3" providerId="AD" clId="Web-{74E7052F-6532-4D16-9237-68FF28ACF3A8}" dt="2023-11-19T12:25:55.343" v="1635" actId="20577"/>
        <pc:sldMkLst>
          <pc:docMk/>
          <pc:sldMk cId="3093480133" sldId="263"/>
        </pc:sldMkLst>
        <pc:spChg chg="mod">
          <ac:chgData name="백종원" userId="S::onaeonae1@konkuk.ac.kr::cae72028-7c96-47e2-96d0-edd1904567f3" providerId="AD" clId="Web-{74E7052F-6532-4D16-9237-68FF28ACF3A8}" dt="2023-11-19T12:25:55.343" v="1635" actId="20577"/>
          <ac:spMkLst>
            <pc:docMk/>
            <pc:sldMk cId="3093480133" sldId="263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74E7052F-6532-4D16-9237-68FF28ACF3A8}" dt="2023-11-19T13:21:11.043" v="2933" actId="20577"/>
        <pc:sldMkLst>
          <pc:docMk/>
          <pc:sldMk cId="1949236224" sldId="264"/>
        </pc:sldMkLst>
        <pc:spChg chg="mod">
          <ac:chgData name="백종원" userId="S::onaeonae1@konkuk.ac.kr::cae72028-7c96-47e2-96d0-edd1904567f3" providerId="AD" clId="Web-{74E7052F-6532-4D16-9237-68FF28ACF3A8}" dt="2023-11-19T13:21:11.043" v="2933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74E7052F-6532-4D16-9237-68FF28ACF3A8}" dt="2023-11-19T13:16:34.687" v="2376" actId="1076"/>
        <pc:sldMkLst>
          <pc:docMk/>
          <pc:sldMk cId="857839607" sldId="272"/>
        </pc:sldMkLst>
        <pc:spChg chg="mod">
          <ac:chgData name="백종원" userId="S::onaeonae1@konkuk.ac.kr::cae72028-7c96-47e2-96d0-edd1904567f3" providerId="AD" clId="Web-{74E7052F-6532-4D16-9237-68FF28ACF3A8}" dt="2023-11-19T12:09:53.955" v="485" actId="20577"/>
          <ac:spMkLst>
            <pc:docMk/>
            <pc:sldMk cId="857839607" sldId="272"/>
            <ac:spMk id="3" creationId="{25957B80-7D81-4B5A-B722-F961CA9FF379}"/>
          </ac:spMkLst>
        </pc:spChg>
        <pc:picChg chg="mod">
          <ac:chgData name="백종원" userId="S::onaeonae1@konkuk.ac.kr::cae72028-7c96-47e2-96d0-edd1904567f3" providerId="AD" clId="Web-{74E7052F-6532-4D16-9237-68FF28ACF3A8}" dt="2023-11-19T13:16:34.687" v="2376" actId="1076"/>
          <ac:picMkLst>
            <pc:docMk/>
            <pc:sldMk cId="857839607" sldId="272"/>
            <ac:picMk id="4" creationId="{BA31F523-DF2D-F6C9-4E2D-BF8331005E16}"/>
          </ac:picMkLst>
        </pc:picChg>
      </pc:sldChg>
      <pc:sldChg chg="addSp modSp">
        <pc:chgData name="백종원" userId="S::onaeonae1@konkuk.ac.kr::cae72028-7c96-47e2-96d0-edd1904567f3" providerId="AD" clId="Web-{74E7052F-6532-4D16-9237-68FF28ACF3A8}" dt="2023-11-19T13:24:23.922" v="3224" actId="20577"/>
        <pc:sldMkLst>
          <pc:docMk/>
          <pc:sldMk cId="3640147622" sldId="276"/>
        </pc:sldMkLst>
        <pc:spChg chg="mod">
          <ac:chgData name="백종원" userId="S::onaeonae1@konkuk.ac.kr::cae72028-7c96-47e2-96d0-edd1904567f3" providerId="AD" clId="Web-{74E7052F-6532-4D16-9237-68FF28ACF3A8}" dt="2023-11-19T13:24:23.922" v="3224" actId="20577"/>
          <ac:spMkLst>
            <pc:docMk/>
            <pc:sldMk cId="3640147622" sldId="276"/>
            <ac:spMk id="3" creationId="{6EA9C1F1-AF20-8E6F-395F-174234D6D44D}"/>
          </ac:spMkLst>
        </pc:spChg>
        <pc:picChg chg="add mod">
          <ac:chgData name="백종원" userId="S::onaeonae1@konkuk.ac.kr::cae72028-7c96-47e2-96d0-edd1904567f3" providerId="AD" clId="Web-{74E7052F-6532-4D16-9237-68FF28ACF3A8}" dt="2023-11-19T12:24:39.134" v="1390" actId="14100"/>
          <ac:picMkLst>
            <pc:docMk/>
            <pc:sldMk cId="3640147622" sldId="276"/>
            <ac:picMk id="4" creationId="{EEF9ECE2-F85E-D606-831F-50A9ADC69082}"/>
          </ac:picMkLst>
        </pc:picChg>
        <pc:picChg chg="add mod">
          <ac:chgData name="백종원" userId="S::onaeonae1@konkuk.ac.kr::cae72028-7c96-47e2-96d0-edd1904567f3" providerId="AD" clId="Web-{74E7052F-6532-4D16-9237-68FF28ACF3A8}" dt="2023-11-19T12:24:35.415" v="1388" actId="14100"/>
          <ac:picMkLst>
            <pc:docMk/>
            <pc:sldMk cId="3640147622" sldId="276"/>
            <ac:picMk id="5" creationId="{48DBF973-5417-89C5-940F-B669E48723C2}"/>
          </ac:picMkLst>
        </pc:picChg>
      </pc:sldChg>
      <pc:sldChg chg="modSp">
        <pc:chgData name="백종원" userId="S::onaeonae1@konkuk.ac.kr::cae72028-7c96-47e2-96d0-edd1904567f3" providerId="AD" clId="Web-{74E7052F-6532-4D16-9237-68FF28ACF3A8}" dt="2023-11-19T11:00:58.777" v="131" actId="20577"/>
        <pc:sldMkLst>
          <pc:docMk/>
          <pc:sldMk cId="3777381418" sldId="280"/>
        </pc:sldMkLst>
        <pc:spChg chg="mod">
          <ac:chgData name="백종원" userId="S::onaeonae1@konkuk.ac.kr::cae72028-7c96-47e2-96d0-edd1904567f3" providerId="AD" clId="Web-{74E7052F-6532-4D16-9237-68FF28ACF3A8}" dt="2023-11-19T11:00:58.777" v="131" actId="20577"/>
          <ac:spMkLst>
            <pc:docMk/>
            <pc:sldMk cId="3777381418" sldId="280"/>
            <ac:spMk id="2" creationId="{C9CD5B4B-6587-021D-6015-82E659D62637}"/>
          </ac:spMkLst>
        </pc:spChg>
      </pc:sldChg>
      <pc:sldChg chg="modSp ord">
        <pc:chgData name="백종원" userId="S::onaeonae1@konkuk.ac.kr::cae72028-7c96-47e2-96d0-edd1904567f3" providerId="AD" clId="Web-{74E7052F-6532-4D16-9237-68FF28ACF3A8}" dt="2023-11-19T13:14:03.379" v="2323" actId="20577"/>
        <pc:sldMkLst>
          <pc:docMk/>
          <pc:sldMk cId="172677348" sldId="282"/>
        </pc:sldMkLst>
        <pc:spChg chg="mod">
          <ac:chgData name="백종원" userId="S::onaeonae1@konkuk.ac.kr::cae72028-7c96-47e2-96d0-edd1904567f3" providerId="AD" clId="Web-{74E7052F-6532-4D16-9237-68FF28ACF3A8}" dt="2023-11-19T12:51:23.188" v="1822" actId="20577"/>
          <ac:spMkLst>
            <pc:docMk/>
            <pc:sldMk cId="172677348" sldId="282"/>
            <ac:spMk id="2" creationId="{3C7A4197-A110-722A-9A74-B97C02EAD23B}"/>
          </ac:spMkLst>
        </pc:spChg>
        <pc:spChg chg="mod">
          <ac:chgData name="백종원" userId="S::onaeonae1@konkuk.ac.kr::cae72028-7c96-47e2-96d0-edd1904567f3" providerId="AD" clId="Web-{74E7052F-6532-4D16-9237-68FF28ACF3A8}" dt="2023-11-19T13:14:03.379" v="2323" actId="20577"/>
          <ac:spMkLst>
            <pc:docMk/>
            <pc:sldMk cId="172677348" sldId="282"/>
            <ac:spMk id="3" creationId="{FFCC12F4-001B-FDA2-A78F-27F7F49C6F0F}"/>
          </ac:spMkLst>
        </pc:spChg>
      </pc:sldChg>
      <pc:sldChg chg="new del">
        <pc:chgData name="백종원" userId="S::onaeonae1@konkuk.ac.kr::cae72028-7c96-47e2-96d0-edd1904567f3" providerId="AD" clId="Web-{74E7052F-6532-4D16-9237-68FF28ACF3A8}" dt="2023-11-19T10:56:06.855" v="3"/>
        <pc:sldMkLst>
          <pc:docMk/>
          <pc:sldMk cId="4101723544" sldId="283"/>
        </pc:sldMkLst>
      </pc:sldChg>
      <pc:sldChg chg="delSp modSp add delAnim">
        <pc:chgData name="백종원" userId="S::onaeonae1@konkuk.ac.kr::cae72028-7c96-47e2-96d0-edd1904567f3" providerId="AD" clId="Web-{74E7052F-6532-4D16-9237-68FF28ACF3A8}" dt="2023-11-19T11:00:46.682" v="129" actId="20577"/>
        <pc:sldMkLst>
          <pc:docMk/>
          <pc:sldMk cId="3757829762" sldId="284"/>
        </pc:sldMkLst>
        <pc:spChg chg="mod">
          <ac:chgData name="백종원" userId="S::onaeonae1@konkuk.ac.kr::cae72028-7c96-47e2-96d0-edd1904567f3" providerId="AD" clId="Web-{74E7052F-6532-4D16-9237-68FF28ACF3A8}" dt="2023-11-19T11:00:46.682" v="129" actId="20577"/>
          <ac:spMkLst>
            <pc:docMk/>
            <pc:sldMk cId="3757829762" sldId="284"/>
            <ac:spMk id="2" creationId="{3061927D-1852-60A5-470E-154FD6AD3A89}"/>
          </ac:spMkLst>
        </pc:spChg>
        <pc:spChg chg="mod">
          <ac:chgData name="백종원" userId="S::onaeonae1@konkuk.ac.kr::cae72028-7c96-47e2-96d0-edd1904567f3" providerId="AD" clId="Web-{74E7052F-6532-4D16-9237-68FF28ACF3A8}" dt="2023-11-19T11:00:03.258" v="64" actId="20577"/>
          <ac:spMkLst>
            <pc:docMk/>
            <pc:sldMk cId="3757829762" sldId="284"/>
            <ac:spMk id="3" creationId="{C47ECBA9-AD68-EDCE-BC1D-4C6A4CED09C5}"/>
          </ac:spMkLst>
        </pc:spChg>
        <pc:picChg chg="del">
          <ac:chgData name="백종원" userId="S::onaeonae1@konkuk.ac.kr::cae72028-7c96-47e2-96d0-edd1904567f3" providerId="AD" clId="Web-{74E7052F-6532-4D16-9237-68FF28ACF3A8}" dt="2023-11-19T10:56:18.027" v="5"/>
          <ac:picMkLst>
            <pc:docMk/>
            <pc:sldMk cId="3757829762" sldId="284"/>
            <ac:picMk id="12" creationId="{6CDDA0CD-9A70-6CA9-B781-2D1695FF8B0A}"/>
          </ac:picMkLst>
        </pc:picChg>
      </pc:sldChg>
      <pc:sldChg chg="delSp modSp add delAnim">
        <pc:chgData name="백종원" userId="S::onaeonae1@konkuk.ac.kr::cae72028-7c96-47e2-96d0-edd1904567f3" providerId="AD" clId="Web-{74E7052F-6532-4D16-9237-68FF28ACF3A8}" dt="2023-11-19T11:00:31.103" v="111" actId="20577"/>
        <pc:sldMkLst>
          <pc:docMk/>
          <pc:sldMk cId="1486957327" sldId="285"/>
        </pc:sldMkLst>
        <pc:spChg chg="mod">
          <ac:chgData name="백종원" userId="S::onaeonae1@konkuk.ac.kr::cae72028-7c96-47e2-96d0-edd1904567f3" providerId="AD" clId="Web-{74E7052F-6532-4D16-9237-68FF28ACF3A8}" dt="2023-11-19T11:00:31.103" v="111" actId="20577"/>
          <ac:spMkLst>
            <pc:docMk/>
            <pc:sldMk cId="1486957327" sldId="285"/>
            <ac:spMk id="2" creationId="{0804C04D-402D-1599-62F4-6F7B0295977C}"/>
          </ac:spMkLst>
        </pc:spChg>
        <pc:picChg chg="del">
          <ac:chgData name="백종원" userId="S::onaeonae1@konkuk.ac.kr::cae72028-7c96-47e2-96d0-edd1904567f3" providerId="AD" clId="Web-{74E7052F-6532-4D16-9237-68FF28ACF3A8}" dt="2023-11-19T10:56:15.199" v="4"/>
          <ac:picMkLst>
            <pc:docMk/>
            <pc:sldMk cId="1486957327" sldId="285"/>
            <ac:picMk id="13" creationId="{F63AE03E-081F-CFD9-D939-CB53A44C77F0}"/>
          </ac:picMkLst>
        </pc:picChg>
      </pc:sldChg>
      <pc:sldChg chg="modSp">
        <pc:chgData name="백종원" userId="S::onaeonae1@konkuk.ac.kr::cae72028-7c96-47e2-96d0-edd1904567f3" providerId="AD" clId="Web-{74E7052F-6532-4D16-9237-68FF28ACF3A8}" dt="2023-11-19T13:21:33.840" v="2954" actId="20577"/>
        <pc:sldMkLst>
          <pc:docMk/>
          <pc:sldMk cId="3321414683" sldId="286"/>
        </pc:sldMkLst>
        <pc:spChg chg="mod">
          <ac:chgData name="백종원" userId="S::onaeonae1@konkuk.ac.kr::cae72028-7c96-47e2-96d0-edd1904567f3" providerId="AD" clId="Web-{74E7052F-6532-4D16-9237-68FF28ACF3A8}" dt="2023-11-19T13:21:33.840" v="2954" actId="20577"/>
          <ac:spMkLst>
            <pc:docMk/>
            <pc:sldMk cId="3321414683" sldId="286"/>
            <ac:spMk id="5" creationId="{6601E7BE-AADE-5B31-3FF7-8E0BF89E229B}"/>
          </ac:spMkLst>
        </pc:spChg>
      </pc:sldChg>
      <pc:sldChg chg="addSp delSp modSp new">
        <pc:chgData name="백종원" userId="S::onaeonae1@konkuk.ac.kr::cae72028-7c96-47e2-96d0-edd1904567f3" providerId="AD" clId="Web-{74E7052F-6532-4D16-9237-68FF28ACF3A8}" dt="2023-11-19T13:17:16.612" v="2381" actId="1076"/>
        <pc:sldMkLst>
          <pc:docMk/>
          <pc:sldMk cId="1675795625" sldId="287"/>
        </pc:sldMkLst>
        <pc:spChg chg="mod">
          <ac:chgData name="백종원" userId="S::onaeonae1@konkuk.ac.kr::cae72028-7c96-47e2-96d0-edd1904567f3" providerId="AD" clId="Web-{74E7052F-6532-4D16-9237-68FF28ACF3A8}" dt="2023-11-19T13:17:02.955" v="2377" actId="20577"/>
          <ac:spMkLst>
            <pc:docMk/>
            <pc:sldMk cId="1675795625" sldId="287"/>
            <ac:spMk id="2" creationId="{5A11DBC9-F9D7-07CE-214D-E98775CE564F}"/>
          </ac:spMkLst>
        </pc:spChg>
        <pc:spChg chg="mod">
          <ac:chgData name="백종원" userId="S::onaeonae1@konkuk.ac.kr::cae72028-7c96-47e2-96d0-edd1904567f3" providerId="AD" clId="Web-{74E7052F-6532-4D16-9237-68FF28ACF3A8}" dt="2023-11-19T13:17:05.252" v="2378" actId="20577"/>
          <ac:spMkLst>
            <pc:docMk/>
            <pc:sldMk cId="1675795625" sldId="287"/>
            <ac:spMk id="3" creationId="{65014D26-2965-8669-018F-41CF8F05D91D}"/>
          </ac:spMkLst>
        </pc:spChg>
        <pc:picChg chg="add del">
          <ac:chgData name="백종원" userId="S::onaeonae1@konkuk.ac.kr::cae72028-7c96-47e2-96d0-edd1904567f3" providerId="AD" clId="Web-{74E7052F-6532-4D16-9237-68FF28ACF3A8}" dt="2023-11-19T12:47:55.265" v="1756"/>
          <ac:picMkLst>
            <pc:docMk/>
            <pc:sldMk cId="1675795625" sldId="287"/>
            <ac:picMk id="5" creationId="{6A317BD9-2EC1-DFB9-D3BB-4EED0E4EB2E4}"/>
          </ac:picMkLst>
        </pc:picChg>
        <pc:picChg chg="add mod">
          <ac:chgData name="백종원" userId="S::onaeonae1@konkuk.ac.kr::cae72028-7c96-47e2-96d0-edd1904567f3" providerId="AD" clId="Web-{74E7052F-6532-4D16-9237-68FF28ACF3A8}" dt="2023-11-19T13:17:16.612" v="2381" actId="1076"/>
          <ac:picMkLst>
            <pc:docMk/>
            <pc:sldMk cId="1675795625" sldId="287"/>
            <ac:picMk id="6" creationId="{F8100846-10DD-3A01-F913-7FD1ACDC3C48}"/>
          </ac:picMkLst>
        </pc:picChg>
      </pc:sldChg>
      <pc:sldChg chg="modSp new">
        <pc:chgData name="백종원" userId="S::onaeonae1@konkuk.ac.kr::cae72028-7c96-47e2-96d0-edd1904567f3" providerId="AD" clId="Web-{74E7052F-6532-4D16-9237-68FF28ACF3A8}" dt="2023-11-19T13:17:37.957" v="2404" actId="20577"/>
        <pc:sldMkLst>
          <pc:docMk/>
          <pc:sldMk cId="2807495208" sldId="289"/>
        </pc:sldMkLst>
        <pc:spChg chg="mod">
          <ac:chgData name="백종원" userId="S::onaeonae1@konkuk.ac.kr::cae72028-7c96-47e2-96d0-edd1904567f3" providerId="AD" clId="Web-{74E7052F-6532-4D16-9237-68FF28ACF3A8}" dt="2023-11-19T13:17:37.957" v="2404" actId="20577"/>
          <ac:spMkLst>
            <pc:docMk/>
            <pc:sldMk cId="2807495208" sldId="289"/>
            <ac:spMk id="2" creationId="{BECD6EB5-522C-8A84-7900-8E42AF57083F}"/>
          </ac:spMkLst>
        </pc:spChg>
      </pc:sldChg>
      <pc:sldChg chg="modSp new del">
        <pc:chgData name="백종원" userId="S::onaeonae1@konkuk.ac.kr::cae72028-7c96-47e2-96d0-edd1904567f3" providerId="AD" clId="Web-{74E7052F-6532-4D16-9237-68FF28ACF3A8}" dt="2023-11-19T13:19:32.793" v="2717"/>
        <pc:sldMkLst>
          <pc:docMk/>
          <pc:sldMk cId="612487045" sldId="290"/>
        </pc:sldMkLst>
        <pc:spChg chg="mod">
          <ac:chgData name="백종원" userId="S::onaeonae1@konkuk.ac.kr::cae72028-7c96-47e2-96d0-edd1904567f3" providerId="AD" clId="Web-{74E7052F-6532-4D16-9237-68FF28ACF3A8}" dt="2023-11-19T13:18:07.740" v="2437" actId="20577"/>
          <ac:spMkLst>
            <pc:docMk/>
            <pc:sldMk cId="612487045" sldId="290"/>
            <ac:spMk id="2" creationId="{9C0391B1-6B70-0448-D3BA-3BA1DA4C6FD1}"/>
          </ac:spMkLst>
        </pc:spChg>
        <pc:spChg chg="mod">
          <ac:chgData name="백종원" userId="S::onaeonae1@konkuk.ac.kr::cae72028-7c96-47e2-96d0-edd1904567f3" providerId="AD" clId="Web-{74E7052F-6532-4D16-9237-68FF28ACF3A8}" dt="2023-11-19T13:19:32.200" v="2716" actId="20577"/>
          <ac:spMkLst>
            <pc:docMk/>
            <pc:sldMk cId="612487045" sldId="290"/>
            <ac:spMk id="3" creationId="{8D98FB98-9B0D-8D5E-A792-FB09BC3D7681}"/>
          </ac:spMkLst>
        </pc:spChg>
      </pc:sldChg>
      <pc:sldChg chg="addSp modSp new">
        <pc:chgData name="백종원" userId="S::onaeonae1@konkuk.ac.kr::cae72028-7c96-47e2-96d0-edd1904567f3" providerId="AD" clId="Web-{74E7052F-6532-4D16-9237-68FF28ACF3A8}" dt="2023-11-19T13:23:43.234" v="3201" actId="20577"/>
        <pc:sldMkLst>
          <pc:docMk/>
          <pc:sldMk cId="1211006770" sldId="291"/>
        </pc:sldMkLst>
        <pc:spChg chg="mod">
          <ac:chgData name="백종원" userId="S::onaeonae1@konkuk.ac.kr::cae72028-7c96-47e2-96d0-edd1904567f3" providerId="AD" clId="Web-{74E7052F-6532-4D16-9237-68FF28ACF3A8}" dt="2023-11-19T13:21:54.809" v="2974" actId="20577"/>
          <ac:spMkLst>
            <pc:docMk/>
            <pc:sldMk cId="1211006770" sldId="291"/>
            <ac:spMk id="2" creationId="{3123A4E8-8F70-2111-6A0A-1396A78DA765}"/>
          </ac:spMkLst>
        </pc:spChg>
        <pc:spChg chg="mod">
          <ac:chgData name="백종원" userId="S::onaeonae1@konkuk.ac.kr::cae72028-7c96-47e2-96d0-edd1904567f3" providerId="AD" clId="Web-{74E7052F-6532-4D16-9237-68FF28ACF3A8}" dt="2023-11-19T13:23:43.234" v="3201" actId="20577"/>
          <ac:spMkLst>
            <pc:docMk/>
            <pc:sldMk cId="1211006770" sldId="291"/>
            <ac:spMk id="3" creationId="{913E7AD6-5D1D-8276-0CDE-DBAACF7A9863}"/>
          </ac:spMkLst>
        </pc:spChg>
        <pc:picChg chg="add mod">
          <ac:chgData name="백종원" userId="S::onaeonae1@konkuk.ac.kr::cae72028-7c96-47e2-96d0-edd1904567f3" providerId="AD" clId="Web-{74E7052F-6532-4D16-9237-68FF28ACF3A8}" dt="2023-11-19T13:22:46.420" v="3044" actId="1076"/>
          <ac:picMkLst>
            <pc:docMk/>
            <pc:sldMk cId="1211006770" sldId="291"/>
            <ac:picMk id="4" creationId="{AD7C90FC-D4A0-72DE-3F6D-7DA879108EBE}"/>
          </ac:picMkLst>
        </pc:picChg>
      </pc:sldChg>
    </pc:docChg>
  </pc:docChgLst>
  <pc:docChgLst>
    <pc:chgData name="백종원" userId="S::onaeonae1@konkuk.ac.kr::cae72028-7c96-47e2-96d0-edd1904567f3" providerId="AD" clId="Web-{A06CCF9E-8AFF-44BC-A3DA-3AF9D9222889}"/>
    <pc:docChg chg="addSld delSld modSld">
      <pc:chgData name="백종원" userId="S::onaeonae1@konkuk.ac.kr::cae72028-7c96-47e2-96d0-edd1904567f3" providerId="AD" clId="Web-{A06CCF9E-8AFF-44BC-A3DA-3AF9D9222889}" dt="2023-11-24T08:16:00.989" v="2488" actId="20577"/>
      <pc:docMkLst>
        <pc:docMk/>
      </pc:docMkLst>
      <pc:sldChg chg="modSp del">
        <pc:chgData name="백종원" userId="S::onaeonae1@konkuk.ac.kr::cae72028-7c96-47e2-96d0-edd1904567f3" providerId="AD" clId="Web-{A06CCF9E-8AFF-44BC-A3DA-3AF9D9222889}" dt="2023-11-24T08:04:17.079" v="2046"/>
        <pc:sldMkLst>
          <pc:docMk/>
          <pc:sldMk cId="2856025376" sldId="265"/>
        </pc:sldMkLst>
        <pc:spChg chg="mod">
          <ac:chgData name="백종원" userId="S::onaeonae1@konkuk.ac.kr::cae72028-7c96-47e2-96d0-edd1904567f3" providerId="AD" clId="Web-{A06CCF9E-8AFF-44BC-A3DA-3AF9D9222889}" dt="2023-11-24T07:48:24.322" v="11" actId="20577"/>
          <ac:spMkLst>
            <pc:docMk/>
            <pc:sldMk cId="2856025376" sldId="265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A06CCF9E-8AFF-44BC-A3DA-3AF9D9222889}" dt="2023-11-24T07:49:47.094" v="75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del">
        <pc:chgData name="백종원" userId="S::onaeonae1@konkuk.ac.kr::cae72028-7c96-47e2-96d0-edd1904567f3" providerId="AD" clId="Web-{A06CCF9E-8AFF-44BC-A3DA-3AF9D9222889}" dt="2023-11-24T08:14:33.624" v="2446"/>
        <pc:sldMkLst>
          <pc:docMk/>
          <pc:sldMk cId="2841900872" sldId="268"/>
        </pc:sldMkLst>
      </pc:sldChg>
      <pc:sldChg chg="addSp delSp modSp">
        <pc:chgData name="백종원" userId="S::onaeonae1@konkuk.ac.kr::cae72028-7c96-47e2-96d0-edd1904567f3" providerId="AD" clId="Web-{A06CCF9E-8AFF-44BC-A3DA-3AF9D9222889}" dt="2023-11-24T07:47:44.429" v="6" actId="14100"/>
        <pc:sldMkLst>
          <pc:docMk/>
          <pc:sldMk cId="1211006770" sldId="291"/>
        </pc:sldMkLst>
        <pc:picChg chg="add mod">
          <ac:chgData name="백종원" userId="S::onaeonae1@konkuk.ac.kr::cae72028-7c96-47e2-96d0-edd1904567f3" providerId="AD" clId="Web-{A06CCF9E-8AFF-44BC-A3DA-3AF9D9222889}" dt="2023-11-24T07:47:44.429" v="6" actId="14100"/>
          <ac:picMkLst>
            <pc:docMk/>
            <pc:sldMk cId="1211006770" sldId="291"/>
            <ac:picMk id="4" creationId="{F660833B-C424-4021-00A1-C6EB104AADCE}"/>
          </ac:picMkLst>
        </pc:picChg>
        <pc:picChg chg="del">
          <ac:chgData name="백종원" userId="S::onaeonae1@konkuk.ac.kr::cae72028-7c96-47e2-96d0-edd1904567f3" providerId="AD" clId="Web-{A06CCF9E-8AFF-44BC-A3DA-3AF9D9222889}" dt="2023-11-24T07:47:10.254" v="0"/>
          <ac:picMkLst>
            <pc:docMk/>
            <pc:sldMk cId="1211006770" sldId="291"/>
            <ac:picMk id="5" creationId="{6389C96E-B4C8-7E29-7FE2-14410CA44907}"/>
          </ac:picMkLst>
        </pc:picChg>
      </pc:sldChg>
      <pc:sldChg chg="addSp delSp modSp new">
        <pc:chgData name="백종원" userId="S::onaeonae1@konkuk.ac.kr::cae72028-7c96-47e2-96d0-edd1904567f3" providerId="AD" clId="Web-{A06CCF9E-8AFF-44BC-A3DA-3AF9D9222889}" dt="2023-11-24T08:03:30.279" v="2045"/>
        <pc:sldMkLst>
          <pc:docMk/>
          <pc:sldMk cId="1310667894" sldId="317"/>
        </pc:sldMkLst>
        <pc:spChg chg="mod">
          <ac:chgData name="백종원" userId="S::onaeonae1@konkuk.ac.kr::cae72028-7c96-47e2-96d0-edd1904567f3" providerId="AD" clId="Web-{A06CCF9E-8AFF-44BC-A3DA-3AF9D9222889}" dt="2023-11-24T08:03:22.997" v="2023" actId="20577"/>
          <ac:spMkLst>
            <pc:docMk/>
            <pc:sldMk cId="1310667894" sldId="317"/>
            <ac:spMk id="2" creationId="{86DC7FA5-7BB9-DE14-8CA4-60E9E00A8C45}"/>
          </ac:spMkLst>
        </pc:spChg>
        <pc:spChg chg="del">
          <ac:chgData name="백종원" userId="S::onaeonae1@konkuk.ac.kr::cae72028-7c96-47e2-96d0-edd1904567f3" providerId="AD" clId="Web-{A06CCF9E-8AFF-44BC-A3DA-3AF9D9222889}" dt="2023-11-24T07:49:56.063" v="89"/>
          <ac:spMkLst>
            <pc:docMk/>
            <pc:sldMk cId="1310667894" sldId="317"/>
            <ac:spMk id="3" creationId="{6CB353F9-AA1D-313F-4281-34A957BFDB01}"/>
          </ac:spMkLst>
        </pc:spChg>
        <pc:graphicFrameChg chg="add mod modGraphic">
          <ac:chgData name="백종원" userId="S::onaeonae1@konkuk.ac.kr::cae72028-7c96-47e2-96d0-edd1904567f3" providerId="AD" clId="Web-{A06CCF9E-8AFF-44BC-A3DA-3AF9D9222889}" dt="2023-11-24T08:03:30.279" v="2045"/>
          <ac:graphicFrameMkLst>
            <pc:docMk/>
            <pc:sldMk cId="1310667894" sldId="317"/>
            <ac:graphicFrameMk id="4" creationId="{0351AD0C-4361-BB18-C143-AB4B0DA743ED}"/>
          </ac:graphicFrameMkLst>
        </pc:graphicFrameChg>
      </pc:sldChg>
      <pc:sldChg chg="addSp delSp modSp new del">
        <pc:chgData name="백종원" userId="S::onaeonae1@konkuk.ac.kr::cae72028-7c96-47e2-96d0-edd1904567f3" providerId="AD" clId="Web-{A06CCF9E-8AFF-44BC-A3DA-3AF9D9222889}" dt="2023-11-24T07:49:32.265" v="39"/>
        <pc:sldMkLst>
          <pc:docMk/>
          <pc:sldMk cId="2337105873" sldId="317"/>
        </pc:sldMkLst>
        <pc:spChg chg="mod">
          <ac:chgData name="백종원" userId="S::onaeonae1@konkuk.ac.kr::cae72028-7c96-47e2-96d0-edd1904567f3" providerId="AD" clId="Web-{A06CCF9E-8AFF-44BC-A3DA-3AF9D9222889}" dt="2023-11-24T07:48:31.995" v="34" actId="20577"/>
          <ac:spMkLst>
            <pc:docMk/>
            <pc:sldMk cId="2337105873" sldId="317"/>
            <ac:spMk id="2" creationId="{282FDDBD-1D10-466B-93B1-A8D3090C17E8}"/>
          </ac:spMkLst>
        </pc:spChg>
        <pc:spChg chg="del">
          <ac:chgData name="백종원" userId="S::onaeonae1@konkuk.ac.kr::cae72028-7c96-47e2-96d0-edd1904567f3" providerId="AD" clId="Web-{A06CCF9E-8AFF-44BC-A3DA-3AF9D9222889}" dt="2023-11-24T07:48:48.871" v="35"/>
          <ac:spMkLst>
            <pc:docMk/>
            <pc:sldMk cId="2337105873" sldId="317"/>
            <ac:spMk id="3" creationId="{26F9E91C-32D9-CD9E-2BC9-0FB3C5E64E2B}"/>
          </ac:spMkLst>
        </pc:spChg>
        <pc:graphicFrameChg chg="add mod ord modGraphic">
          <ac:chgData name="백종원" userId="S::onaeonae1@konkuk.ac.kr::cae72028-7c96-47e2-96d0-edd1904567f3" providerId="AD" clId="Web-{A06CCF9E-8AFF-44BC-A3DA-3AF9D9222889}" dt="2023-11-24T07:49:26.045" v="38"/>
          <ac:graphicFrameMkLst>
            <pc:docMk/>
            <pc:sldMk cId="2337105873" sldId="317"/>
            <ac:graphicFrameMk id="5" creationId="{66B2F13A-9EC2-8FDC-D31D-7186983E00F7}"/>
          </ac:graphicFrameMkLst>
        </pc:graphicFrameChg>
      </pc:sldChg>
      <pc:sldChg chg="modSp">
        <pc:chgData name="백종원" userId="S::onaeonae1@konkuk.ac.kr::cae72028-7c96-47e2-96d0-edd1904567f3" providerId="AD" clId="Web-{A06CCF9E-8AFF-44BC-A3DA-3AF9D9222889}" dt="2023-11-24T08:16:00.989" v="2488" actId="20577"/>
        <pc:sldMkLst>
          <pc:docMk/>
          <pc:sldMk cId="437225269" sldId="318"/>
        </pc:sldMkLst>
        <pc:spChg chg="mod">
          <ac:chgData name="백종원" userId="S::onaeonae1@konkuk.ac.kr::cae72028-7c96-47e2-96d0-edd1904567f3" providerId="AD" clId="Web-{A06CCF9E-8AFF-44BC-A3DA-3AF9D9222889}" dt="2023-11-24T08:15:53.301" v="2486" actId="20577"/>
          <ac:spMkLst>
            <pc:docMk/>
            <pc:sldMk cId="437225269" sldId="318"/>
            <ac:spMk id="2" creationId="{10E41DFD-6356-3674-15A7-D88E103E9646}"/>
          </ac:spMkLst>
        </pc:spChg>
        <pc:spChg chg="mod">
          <ac:chgData name="백종원" userId="S::onaeonae1@konkuk.ac.kr::cae72028-7c96-47e2-96d0-edd1904567f3" providerId="AD" clId="Web-{A06CCF9E-8AFF-44BC-A3DA-3AF9D9222889}" dt="2023-11-24T08:16:00.989" v="2488" actId="20577"/>
          <ac:spMkLst>
            <pc:docMk/>
            <pc:sldMk cId="437225269" sldId="318"/>
            <ac:spMk id="7" creationId="{8D3AEA1E-BADF-CC69-26AB-91AD6E521221}"/>
          </ac:spMkLst>
        </pc:spChg>
      </pc:sldChg>
      <pc:sldChg chg="modSp">
        <pc:chgData name="백종원" userId="S::onaeonae1@konkuk.ac.kr::cae72028-7c96-47e2-96d0-edd1904567f3" providerId="AD" clId="Web-{A06CCF9E-8AFF-44BC-A3DA-3AF9D9222889}" dt="2023-11-24T08:15:36.284" v="2485" actId="20577"/>
        <pc:sldMkLst>
          <pc:docMk/>
          <pc:sldMk cId="2324071367" sldId="319"/>
        </pc:sldMkLst>
        <pc:spChg chg="mod">
          <ac:chgData name="백종원" userId="S::onaeonae1@konkuk.ac.kr::cae72028-7c96-47e2-96d0-edd1904567f3" providerId="AD" clId="Web-{A06CCF9E-8AFF-44BC-A3DA-3AF9D9222889}" dt="2023-11-24T08:15:36.284" v="2485" actId="20577"/>
          <ac:spMkLst>
            <pc:docMk/>
            <pc:sldMk cId="2324071367" sldId="319"/>
            <ac:spMk id="2" creationId="{5436329B-4C56-6398-988A-11EFF4FCA6F9}"/>
          </ac:spMkLst>
        </pc:spChg>
        <pc:spChg chg="mod">
          <ac:chgData name="백종원" userId="S::onaeonae1@konkuk.ac.kr::cae72028-7c96-47e2-96d0-edd1904567f3" providerId="AD" clId="Web-{A06CCF9E-8AFF-44BC-A3DA-3AF9D9222889}" dt="2023-11-24T08:15:31.346" v="2484" actId="20577"/>
          <ac:spMkLst>
            <pc:docMk/>
            <pc:sldMk cId="2324071367" sldId="319"/>
            <ac:spMk id="18" creationId="{D207364F-04BB-2E01-F025-283C517A727E}"/>
          </ac:spMkLst>
        </pc:spChg>
        <pc:graphicFrameChg chg="mod modGraphic">
          <ac:chgData name="백종원" userId="S::onaeonae1@konkuk.ac.kr::cae72028-7c96-47e2-96d0-edd1904567f3" providerId="AD" clId="Web-{A06CCF9E-8AFF-44BC-A3DA-3AF9D9222889}" dt="2023-11-24T08:15:24.721" v="2483"/>
          <ac:graphicFrameMkLst>
            <pc:docMk/>
            <pc:sldMk cId="2324071367" sldId="319"/>
            <ac:graphicFrameMk id="11" creationId="{E67F4A6C-F001-B3D1-A9CA-188CBEF338B9}"/>
          </ac:graphicFrameMkLst>
        </pc:graphicFrameChg>
      </pc:sldChg>
      <pc:sldChg chg="modSp">
        <pc:chgData name="백종원" userId="S::onaeonae1@konkuk.ac.kr::cae72028-7c96-47e2-96d0-edd1904567f3" providerId="AD" clId="Web-{A06CCF9E-8AFF-44BC-A3DA-3AF9D9222889}" dt="2023-11-24T08:15:15.189" v="2464"/>
        <pc:sldMkLst>
          <pc:docMk/>
          <pc:sldMk cId="3519071565" sldId="320"/>
        </pc:sldMkLst>
        <pc:spChg chg="mod">
          <ac:chgData name="백종원" userId="S::onaeonae1@konkuk.ac.kr::cae72028-7c96-47e2-96d0-edd1904567f3" providerId="AD" clId="Web-{A06CCF9E-8AFF-44BC-A3DA-3AF9D9222889}" dt="2023-11-24T08:15:08.689" v="2450"/>
          <ac:spMkLst>
            <pc:docMk/>
            <pc:sldMk cId="3519071565" sldId="320"/>
            <ac:spMk id="2" creationId="{5436329B-4C56-6398-988A-11EFF4FCA6F9}"/>
          </ac:spMkLst>
        </pc:spChg>
        <pc:spChg chg="mod">
          <ac:chgData name="백종원" userId="S::onaeonae1@konkuk.ac.kr::cae72028-7c96-47e2-96d0-edd1904567f3" providerId="AD" clId="Web-{A06CCF9E-8AFF-44BC-A3DA-3AF9D9222889}" dt="2023-11-24T08:15:08.704" v="2451"/>
          <ac:spMkLst>
            <pc:docMk/>
            <pc:sldMk cId="3519071565" sldId="320"/>
            <ac:spMk id="18" creationId="{D207364F-04BB-2E01-F025-283C517A727E}"/>
          </ac:spMkLst>
        </pc:spChg>
        <pc:graphicFrameChg chg="mod modGraphic">
          <ac:chgData name="백종원" userId="S::onaeonae1@konkuk.ac.kr::cae72028-7c96-47e2-96d0-edd1904567f3" providerId="AD" clId="Web-{A06CCF9E-8AFF-44BC-A3DA-3AF9D9222889}" dt="2023-11-24T08:15:15.189" v="2464"/>
          <ac:graphicFrameMkLst>
            <pc:docMk/>
            <pc:sldMk cId="3519071565" sldId="320"/>
            <ac:graphicFrameMk id="11" creationId="{E67F4A6C-F001-B3D1-A9CA-188CBEF338B9}"/>
          </ac:graphicFrameMkLst>
        </pc:graphicFrameChg>
      </pc:sldChg>
      <pc:sldChg chg="addSp modSp new">
        <pc:chgData name="백종원" userId="S::onaeonae1@konkuk.ac.kr::cae72028-7c96-47e2-96d0-edd1904567f3" providerId="AD" clId="Web-{A06CCF9E-8AFF-44BC-A3DA-3AF9D9222889}" dt="2023-11-24T08:08:06.892" v="2362"/>
        <pc:sldMkLst>
          <pc:docMk/>
          <pc:sldMk cId="4286816144" sldId="321"/>
        </pc:sldMkLst>
        <pc:spChg chg="mod">
          <ac:chgData name="백종원" userId="S::onaeonae1@konkuk.ac.kr::cae72028-7c96-47e2-96d0-edd1904567f3" providerId="AD" clId="Web-{A06CCF9E-8AFF-44BC-A3DA-3AF9D9222889}" dt="2023-11-24T08:07:50.047" v="2321" actId="20577"/>
          <ac:spMkLst>
            <pc:docMk/>
            <pc:sldMk cId="4286816144" sldId="321"/>
            <ac:spMk id="2" creationId="{9A1AEB48-63E8-9329-FABD-44E708DFE690}"/>
          </ac:spMkLst>
        </pc:spChg>
        <pc:spChg chg="mod">
          <ac:chgData name="백종원" userId="S::onaeonae1@konkuk.ac.kr::cae72028-7c96-47e2-96d0-edd1904567f3" providerId="AD" clId="Web-{A06CCF9E-8AFF-44BC-A3DA-3AF9D9222889}" dt="2023-11-24T08:07:41.250" v="2320" actId="20577"/>
          <ac:spMkLst>
            <pc:docMk/>
            <pc:sldMk cId="4286816144" sldId="321"/>
            <ac:spMk id="3" creationId="{76D91C03-D8DD-EAA1-7C09-983ED996E6C8}"/>
          </ac:spMkLst>
        </pc:spChg>
        <pc:graphicFrameChg chg="add mod modGraphic">
          <ac:chgData name="백종원" userId="S::onaeonae1@konkuk.ac.kr::cae72028-7c96-47e2-96d0-edd1904567f3" providerId="AD" clId="Web-{A06CCF9E-8AFF-44BC-A3DA-3AF9D9222889}" dt="2023-11-24T08:08:06.892" v="2362"/>
          <ac:graphicFrameMkLst>
            <pc:docMk/>
            <pc:sldMk cId="4286816144" sldId="321"/>
            <ac:graphicFrameMk id="5" creationId="{271ACEC4-FBF6-6B9B-B71F-5734068AA5BB}"/>
          </ac:graphicFrameMkLst>
        </pc:graphicFrameChg>
      </pc:sldChg>
      <pc:sldChg chg="modSp">
        <pc:chgData name="백종원" userId="S::onaeonae1@konkuk.ac.kr::cae72028-7c96-47e2-96d0-edd1904567f3" providerId="AD" clId="Web-{A06CCF9E-8AFF-44BC-A3DA-3AF9D9222889}" dt="2023-11-24T08:15:03.344" v="2449" actId="20577"/>
        <pc:sldMkLst>
          <pc:docMk/>
          <pc:sldMk cId="856616984" sldId="322"/>
        </pc:sldMkLst>
        <pc:spChg chg="mod">
          <ac:chgData name="백종원" userId="S::onaeonae1@konkuk.ac.kr::cae72028-7c96-47e2-96d0-edd1904567f3" providerId="AD" clId="Web-{A06CCF9E-8AFF-44BC-A3DA-3AF9D9222889}" dt="2023-11-24T08:14:57.922" v="2447" actId="20577"/>
          <ac:spMkLst>
            <pc:docMk/>
            <pc:sldMk cId="856616984" sldId="322"/>
            <ac:spMk id="2" creationId="{286EE8A5-0B7C-DE00-FFA4-115577E9A1D6}"/>
          </ac:spMkLst>
        </pc:spChg>
        <pc:spChg chg="mod">
          <ac:chgData name="백종원" userId="S::onaeonae1@konkuk.ac.kr::cae72028-7c96-47e2-96d0-edd1904567f3" providerId="AD" clId="Web-{A06CCF9E-8AFF-44BC-A3DA-3AF9D9222889}" dt="2023-11-24T08:15:03.344" v="2449" actId="20577"/>
          <ac:spMkLst>
            <pc:docMk/>
            <pc:sldMk cId="856616984" sldId="322"/>
            <ac:spMk id="3" creationId="{04E93B04-CF02-E230-CC05-53AD39DBB069}"/>
          </ac:spMkLst>
        </pc:spChg>
      </pc:sldChg>
      <pc:sldChg chg="modSp new">
        <pc:chgData name="백종원" userId="S::onaeonae1@konkuk.ac.kr::cae72028-7c96-47e2-96d0-edd1904567f3" providerId="AD" clId="Web-{A06CCF9E-8AFF-44BC-A3DA-3AF9D9222889}" dt="2023-11-24T08:13:37.291" v="2425" actId="20577"/>
        <pc:sldMkLst>
          <pc:docMk/>
          <pc:sldMk cId="3089209531" sldId="323"/>
        </pc:sldMkLst>
        <pc:spChg chg="mod">
          <ac:chgData name="백종원" userId="S::onaeonae1@konkuk.ac.kr::cae72028-7c96-47e2-96d0-edd1904567f3" providerId="AD" clId="Web-{A06CCF9E-8AFF-44BC-A3DA-3AF9D9222889}" dt="2023-11-24T08:08:37.629" v="2380" actId="20577"/>
          <ac:spMkLst>
            <pc:docMk/>
            <pc:sldMk cId="3089209531" sldId="323"/>
            <ac:spMk id="2" creationId="{4D8A8C0F-F5E2-5755-15B8-6640EEBFDD52}"/>
          </ac:spMkLst>
        </pc:spChg>
        <pc:spChg chg="mod">
          <ac:chgData name="백종원" userId="S::onaeonae1@konkuk.ac.kr::cae72028-7c96-47e2-96d0-edd1904567f3" providerId="AD" clId="Web-{A06CCF9E-8AFF-44BC-A3DA-3AF9D9222889}" dt="2023-11-24T08:13:37.291" v="2425" actId="20577"/>
          <ac:spMkLst>
            <pc:docMk/>
            <pc:sldMk cId="3089209531" sldId="323"/>
            <ac:spMk id="3" creationId="{76484EF7-6E80-A351-845A-49F8BC01DDE1}"/>
          </ac:spMkLst>
        </pc:spChg>
      </pc:sldChg>
      <pc:sldChg chg="modSp new">
        <pc:chgData name="백종원" userId="S::onaeonae1@konkuk.ac.kr::cae72028-7c96-47e2-96d0-edd1904567f3" providerId="AD" clId="Web-{A06CCF9E-8AFF-44BC-A3DA-3AF9D9222889}" dt="2023-11-24T08:12:55.991" v="2418" actId="20577"/>
        <pc:sldMkLst>
          <pc:docMk/>
          <pc:sldMk cId="3604537810" sldId="324"/>
        </pc:sldMkLst>
        <pc:spChg chg="mod">
          <ac:chgData name="백종원" userId="S::onaeonae1@konkuk.ac.kr::cae72028-7c96-47e2-96d0-edd1904567f3" providerId="AD" clId="Web-{A06CCF9E-8AFF-44BC-A3DA-3AF9D9222889}" dt="2023-11-24T08:12:39.068" v="2403" actId="20577"/>
          <ac:spMkLst>
            <pc:docMk/>
            <pc:sldMk cId="3604537810" sldId="324"/>
            <ac:spMk id="2" creationId="{FDBA32FE-AEA0-37A8-0AA6-3B7B9138BEA0}"/>
          </ac:spMkLst>
        </pc:spChg>
        <pc:spChg chg="mod">
          <ac:chgData name="백종원" userId="S::onaeonae1@konkuk.ac.kr::cae72028-7c96-47e2-96d0-edd1904567f3" providerId="AD" clId="Web-{A06CCF9E-8AFF-44BC-A3DA-3AF9D9222889}" dt="2023-11-24T08:12:55.991" v="2418" actId="20577"/>
          <ac:spMkLst>
            <pc:docMk/>
            <pc:sldMk cId="3604537810" sldId="324"/>
            <ac:spMk id="3" creationId="{DB0BCCF7-5AC5-13C3-F3BE-790B0CEA2449}"/>
          </ac:spMkLst>
        </pc:spChg>
      </pc:sldChg>
      <pc:sldChg chg="modSp new">
        <pc:chgData name="백종원" userId="S::onaeonae1@konkuk.ac.kr::cae72028-7c96-47e2-96d0-edd1904567f3" providerId="AD" clId="Web-{A06CCF9E-8AFF-44BC-A3DA-3AF9D9222889}" dt="2023-11-24T08:14:19.138" v="2445" actId="20577"/>
        <pc:sldMkLst>
          <pc:docMk/>
          <pc:sldMk cId="1996791513" sldId="325"/>
        </pc:sldMkLst>
        <pc:spChg chg="mod">
          <ac:chgData name="백종원" userId="S::onaeonae1@konkuk.ac.kr::cae72028-7c96-47e2-96d0-edd1904567f3" providerId="AD" clId="Web-{A06CCF9E-8AFF-44BC-A3DA-3AF9D9222889}" dt="2023-11-24T08:13:56.105" v="2435" actId="20577"/>
          <ac:spMkLst>
            <pc:docMk/>
            <pc:sldMk cId="1996791513" sldId="325"/>
            <ac:spMk id="2" creationId="{FD6ECAF2-8476-C796-AB73-861C2963EC53}"/>
          </ac:spMkLst>
        </pc:spChg>
        <pc:spChg chg="mod">
          <ac:chgData name="백종원" userId="S::onaeonae1@konkuk.ac.kr::cae72028-7c96-47e2-96d0-edd1904567f3" providerId="AD" clId="Web-{A06CCF9E-8AFF-44BC-A3DA-3AF9D9222889}" dt="2023-11-24T08:14:19.138" v="2445" actId="20577"/>
          <ac:spMkLst>
            <pc:docMk/>
            <pc:sldMk cId="1996791513" sldId="325"/>
            <ac:spMk id="3" creationId="{38FC7484-4483-9E6A-F963-5DB6CF783BEA}"/>
          </ac:spMkLst>
        </pc:spChg>
      </pc:sldChg>
    </pc:docChg>
  </pc:docChgLst>
  <pc:docChgLst>
    <pc:chgData name="백종원" userId="S::onaeonae1@konkuk.ac.kr::cae72028-7c96-47e2-96d0-edd1904567f3" providerId="AD" clId="Web-{F826089A-520A-4118-AA51-700F29FCDC4B}"/>
    <pc:docChg chg="addSld delSld modSld sldOrd">
      <pc:chgData name="백종원" userId="S::onaeonae1@konkuk.ac.kr::cae72028-7c96-47e2-96d0-edd1904567f3" providerId="AD" clId="Web-{F826089A-520A-4118-AA51-700F29FCDC4B}" dt="2023-11-20T09:49:53.549" v="3414" actId="20577"/>
      <pc:docMkLst>
        <pc:docMk/>
      </pc:docMkLst>
      <pc:sldChg chg="modSp">
        <pc:chgData name="백종원" userId="S::onaeonae1@konkuk.ac.kr::cae72028-7c96-47e2-96d0-edd1904567f3" providerId="AD" clId="Web-{F826089A-520A-4118-AA51-700F29FCDC4B}" dt="2023-11-20T08:04:47.901" v="249"/>
        <pc:sldMkLst>
          <pc:docMk/>
          <pc:sldMk cId="1873017168" sldId="257"/>
        </pc:sldMkLst>
        <pc:graphicFrameChg chg="mod modGraphic">
          <ac:chgData name="백종원" userId="S::onaeonae1@konkuk.ac.kr::cae72028-7c96-47e2-96d0-edd1904567f3" providerId="AD" clId="Web-{F826089A-520A-4118-AA51-700F29FCDC4B}" dt="2023-11-20T08:04:47.901" v="249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modSp">
        <pc:chgData name="백종원" userId="S::onaeonae1@konkuk.ac.kr::cae72028-7c96-47e2-96d0-edd1904567f3" providerId="AD" clId="Web-{F826089A-520A-4118-AA51-700F29FCDC4B}" dt="2023-11-20T09:30:57.025" v="3090" actId="20577"/>
        <pc:sldMkLst>
          <pc:docMk/>
          <pc:sldMk cId="3953436437" sldId="259"/>
        </pc:sldMkLst>
        <pc:spChg chg="mod">
          <ac:chgData name="백종원" userId="S::onaeonae1@konkuk.ac.kr::cae72028-7c96-47e2-96d0-edd1904567f3" providerId="AD" clId="Web-{F826089A-520A-4118-AA51-700F29FCDC4B}" dt="2023-11-20T08:04:35.510" v="227" actId="20577"/>
          <ac:spMkLst>
            <pc:docMk/>
            <pc:sldMk cId="3953436437" sldId="259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F826089A-520A-4118-AA51-700F29FCDC4B}" dt="2023-11-20T09:30:57.025" v="3090" actId="20577"/>
          <ac:spMkLst>
            <pc:docMk/>
            <pc:sldMk cId="3953436437" sldId="259"/>
            <ac:spMk id="3" creationId="{0431B4B8-EF43-3503-BAAB-ECC532D0F935}"/>
          </ac:spMkLst>
        </pc:spChg>
      </pc:sldChg>
      <pc:sldChg chg="del">
        <pc:chgData name="백종원" userId="S::onaeonae1@konkuk.ac.kr::cae72028-7c96-47e2-96d0-edd1904567f3" providerId="AD" clId="Web-{F826089A-520A-4118-AA51-700F29FCDC4B}" dt="2023-11-20T09:15:39.506" v="2249"/>
        <pc:sldMkLst>
          <pc:docMk/>
          <pc:sldMk cId="2055951434" sldId="260"/>
        </pc:sldMkLst>
      </pc:sldChg>
      <pc:sldChg chg="modSp">
        <pc:chgData name="백종원" userId="S::onaeonae1@konkuk.ac.kr::cae72028-7c96-47e2-96d0-edd1904567f3" providerId="AD" clId="Web-{F826089A-520A-4118-AA51-700F29FCDC4B}" dt="2023-11-20T09:29:18.070" v="2974" actId="20577"/>
        <pc:sldMkLst>
          <pc:docMk/>
          <pc:sldMk cId="2988850186" sldId="261"/>
        </pc:sldMkLst>
        <pc:spChg chg="mod">
          <ac:chgData name="백종원" userId="S::onaeonae1@konkuk.ac.kr::cae72028-7c96-47e2-96d0-edd1904567f3" providerId="AD" clId="Web-{F826089A-520A-4118-AA51-700F29FCDC4B}" dt="2023-11-20T08:04:39.041" v="229" actId="20577"/>
          <ac:spMkLst>
            <pc:docMk/>
            <pc:sldMk cId="2988850186" sldId="261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F826089A-520A-4118-AA51-700F29FCDC4B}" dt="2023-11-20T09:29:18.070" v="2974" actId="20577"/>
          <ac:spMkLst>
            <pc:docMk/>
            <pc:sldMk cId="2988850186" sldId="261"/>
            <ac:spMk id="3" creationId="{0431B4B8-EF43-3503-BAAB-ECC532D0F935}"/>
          </ac:spMkLst>
        </pc:spChg>
      </pc:sldChg>
      <pc:sldChg chg="del">
        <pc:chgData name="백종원" userId="S::onaeonae1@konkuk.ac.kr::cae72028-7c96-47e2-96d0-edd1904567f3" providerId="AD" clId="Web-{F826089A-520A-4118-AA51-700F29FCDC4B}" dt="2023-11-20T07:54:06.496" v="1"/>
        <pc:sldMkLst>
          <pc:docMk/>
          <pc:sldMk cId="3954142496" sldId="262"/>
        </pc:sldMkLst>
      </pc:sldChg>
      <pc:sldChg chg="modSp">
        <pc:chgData name="백종원" userId="S::onaeonae1@konkuk.ac.kr::cae72028-7c96-47e2-96d0-edd1904567f3" providerId="AD" clId="Web-{F826089A-520A-4118-AA51-700F29FCDC4B}" dt="2023-11-20T09:36:54.970" v="3229" actId="20577"/>
        <pc:sldMkLst>
          <pc:docMk/>
          <pc:sldMk cId="1949236224" sldId="264"/>
        </pc:sldMkLst>
        <pc:spChg chg="mod">
          <ac:chgData name="백종원" userId="S::onaeonae1@konkuk.ac.kr::cae72028-7c96-47e2-96d0-edd1904567f3" providerId="AD" clId="Web-{F826089A-520A-4118-AA51-700F29FCDC4B}" dt="2023-11-20T09:35:43.875" v="3122" actId="20577"/>
          <ac:spMkLst>
            <pc:docMk/>
            <pc:sldMk cId="1949236224" sldId="264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F826089A-520A-4118-AA51-700F29FCDC4B}" dt="2023-11-20T09:36:54.970" v="3229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8:03.927" v="2912" actId="20577"/>
        <pc:sldMkLst>
          <pc:docMk/>
          <pc:sldMk cId="2856025376" sldId="265"/>
        </pc:sldMkLst>
        <pc:spChg chg="mod">
          <ac:chgData name="백종원" userId="S::onaeonae1@konkuk.ac.kr::cae72028-7c96-47e2-96d0-edd1904567f3" providerId="AD" clId="Web-{F826089A-520A-4118-AA51-700F29FCDC4B}" dt="2023-11-20T09:28:03.927" v="2912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del">
        <pc:chgData name="백종원" userId="S::onaeonae1@konkuk.ac.kr::cae72028-7c96-47e2-96d0-edd1904567f3" providerId="AD" clId="Web-{F826089A-520A-4118-AA51-700F29FCDC4B}" dt="2023-11-20T07:53:59.934" v="0"/>
        <pc:sldMkLst>
          <pc:docMk/>
          <pc:sldMk cId="3453602222" sldId="266"/>
        </pc:sldMkLst>
      </pc:sldChg>
      <pc:sldChg chg="modSp">
        <pc:chgData name="백종원" userId="S::onaeonae1@konkuk.ac.kr::cae72028-7c96-47e2-96d0-edd1904567f3" providerId="AD" clId="Web-{F826089A-520A-4118-AA51-700F29FCDC4B}" dt="2023-11-20T09:49:53.549" v="3414" actId="20577"/>
        <pc:sldMkLst>
          <pc:docMk/>
          <pc:sldMk cId="3111149269" sldId="267"/>
        </pc:sldMkLst>
        <pc:spChg chg="mod">
          <ac:chgData name="백종원" userId="S::onaeonae1@konkuk.ac.kr::cae72028-7c96-47e2-96d0-edd1904567f3" providerId="AD" clId="Web-{F826089A-520A-4118-AA51-700F29FCDC4B}" dt="2023-11-20T09:49:53.549" v="3414" actId="20577"/>
          <ac:spMkLst>
            <pc:docMk/>
            <pc:sldMk cId="3111149269" sldId="267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8:19.600" v="2914" actId="20577"/>
        <pc:sldMkLst>
          <pc:docMk/>
          <pc:sldMk cId="2154165186" sldId="274"/>
        </pc:sldMkLst>
        <pc:spChg chg="mod">
          <ac:chgData name="백종원" userId="S::onaeonae1@konkuk.ac.kr::cae72028-7c96-47e2-96d0-edd1904567f3" providerId="AD" clId="Web-{F826089A-520A-4118-AA51-700F29FCDC4B}" dt="2023-11-20T09:28:19.600" v="2914" actId="20577"/>
          <ac:spMkLst>
            <pc:docMk/>
            <pc:sldMk cId="2154165186" sldId="274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F826089A-520A-4118-AA51-700F29FCDC4B}" dt="2023-11-20T09:07:03.151" v="1717" actId="20577"/>
          <ac:spMkLst>
            <pc:docMk/>
            <pc:sldMk cId="2154165186" sldId="27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9:38.070" v="2977" actId="20577"/>
        <pc:sldMkLst>
          <pc:docMk/>
          <pc:sldMk cId="3640147622" sldId="276"/>
        </pc:sldMkLst>
        <pc:spChg chg="mod">
          <ac:chgData name="백종원" userId="S::onaeonae1@konkuk.ac.kr::cae72028-7c96-47e2-96d0-edd1904567f3" providerId="AD" clId="Web-{F826089A-520A-4118-AA51-700F29FCDC4B}" dt="2023-11-20T09:29:38.070" v="2977" actId="20577"/>
          <ac:spMkLst>
            <pc:docMk/>
            <pc:sldMk cId="3640147622" sldId="276"/>
            <ac:spMk id="2" creationId="{566935A4-7E9C-B544-6D78-5238D3FAD214}"/>
          </ac:spMkLst>
        </pc:spChg>
        <pc:spChg chg="mod">
          <ac:chgData name="백종원" userId="S::onaeonae1@konkuk.ac.kr::cae72028-7c96-47e2-96d0-edd1904567f3" providerId="AD" clId="Web-{F826089A-520A-4118-AA51-700F29FCDC4B}" dt="2023-11-20T08:45:19.733" v="1577" actId="20577"/>
          <ac:spMkLst>
            <pc:docMk/>
            <pc:sldMk cId="3640147622" sldId="276"/>
            <ac:spMk id="3" creationId="{6EA9C1F1-AF20-8E6F-395F-174234D6D44D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9:53.023" v="2985" actId="20577"/>
        <pc:sldMkLst>
          <pc:docMk/>
          <pc:sldMk cId="2614821600" sldId="277"/>
        </pc:sldMkLst>
        <pc:spChg chg="mod">
          <ac:chgData name="백종원" userId="S::onaeonae1@konkuk.ac.kr::cae72028-7c96-47e2-96d0-edd1904567f3" providerId="AD" clId="Web-{F826089A-520A-4118-AA51-700F29FCDC4B}" dt="2023-11-20T09:29:53.023" v="2985" actId="20577"/>
          <ac:spMkLst>
            <pc:docMk/>
            <pc:sldMk cId="2614821600" sldId="277"/>
            <ac:spMk id="2" creationId="{5B322C75-DDAD-A176-2F78-8B6012D670EE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9:48.883" v="2983" actId="20577"/>
        <pc:sldMkLst>
          <pc:docMk/>
          <pc:sldMk cId="284138839" sldId="278"/>
        </pc:sldMkLst>
        <pc:spChg chg="mod">
          <ac:chgData name="백종원" userId="S::onaeonae1@konkuk.ac.kr::cae72028-7c96-47e2-96d0-edd1904567f3" providerId="AD" clId="Web-{F826089A-520A-4118-AA51-700F29FCDC4B}" dt="2023-11-20T09:29:48.883" v="2983" actId="20577"/>
          <ac:spMkLst>
            <pc:docMk/>
            <pc:sldMk cId="284138839" sldId="278"/>
            <ac:spMk id="2" creationId="{691C8EAB-32BD-580E-E100-986DA5B69D8B}"/>
          </ac:spMkLst>
        </pc:spChg>
      </pc:sldChg>
      <pc:sldChg chg="del">
        <pc:chgData name="백종원" userId="S::onaeonae1@konkuk.ac.kr::cae72028-7c96-47e2-96d0-edd1904567f3" providerId="AD" clId="Web-{F826089A-520A-4118-AA51-700F29FCDC4B}" dt="2023-11-20T08:07:00.778" v="302"/>
        <pc:sldMkLst>
          <pc:docMk/>
          <pc:sldMk cId="1979141095" sldId="281"/>
        </pc:sldMkLst>
      </pc:sldChg>
      <pc:sldChg chg="modSp">
        <pc:chgData name="백종원" userId="S::onaeonae1@konkuk.ac.kr::cae72028-7c96-47e2-96d0-edd1904567f3" providerId="AD" clId="Web-{F826089A-520A-4118-AA51-700F29FCDC4B}" dt="2023-11-20T09:08:46.106" v="1745" actId="20577"/>
        <pc:sldMkLst>
          <pc:docMk/>
          <pc:sldMk cId="172677348" sldId="282"/>
        </pc:sldMkLst>
        <pc:spChg chg="mod">
          <ac:chgData name="백종원" userId="S::onaeonae1@konkuk.ac.kr::cae72028-7c96-47e2-96d0-edd1904567f3" providerId="AD" clId="Web-{F826089A-520A-4118-AA51-700F29FCDC4B}" dt="2023-11-20T09:08:46.106" v="1745" actId="20577"/>
          <ac:spMkLst>
            <pc:docMk/>
            <pc:sldMk cId="172677348" sldId="282"/>
            <ac:spMk id="3" creationId="{FFCC12F4-001B-FDA2-A78F-27F7F49C6F0F}"/>
          </ac:spMkLst>
        </pc:spChg>
      </pc:sldChg>
      <pc:sldChg chg="modSp add del">
        <pc:chgData name="백종원" userId="S::onaeonae1@konkuk.ac.kr::cae72028-7c96-47e2-96d0-edd1904567f3" providerId="AD" clId="Web-{F826089A-520A-4118-AA51-700F29FCDC4B}" dt="2023-11-20T09:08:54.763" v="1747" actId="20577"/>
        <pc:sldMkLst>
          <pc:docMk/>
          <pc:sldMk cId="3757829762" sldId="284"/>
        </pc:sldMkLst>
        <pc:spChg chg="mod">
          <ac:chgData name="백종원" userId="S::onaeonae1@konkuk.ac.kr::cae72028-7c96-47e2-96d0-edd1904567f3" providerId="AD" clId="Web-{F826089A-520A-4118-AA51-700F29FCDC4B}" dt="2023-11-20T09:08:54.763" v="1747" actId="20577"/>
          <ac:spMkLst>
            <pc:docMk/>
            <pc:sldMk cId="3757829762" sldId="284"/>
            <ac:spMk id="2" creationId="{3061927D-1852-60A5-470E-154FD6AD3A89}"/>
          </ac:spMkLst>
        </pc:spChg>
        <pc:spChg chg="mod">
          <ac:chgData name="백종원" userId="S::onaeonae1@konkuk.ac.kr::cae72028-7c96-47e2-96d0-edd1904567f3" providerId="AD" clId="Web-{F826089A-520A-4118-AA51-700F29FCDC4B}" dt="2023-11-20T08:22:04.266" v="940" actId="20577"/>
          <ac:spMkLst>
            <pc:docMk/>
            <pc:sldMk cId="3757829762" sldId="284"/>
            <ac:spMk id="3" creationId="{C47ECBA9-AD68-EDCE-BC1D-4C6A4CED09C5}"/>
          </ac:spMkLst>
        </pc:spChg>
      </pc:sldChg>
      <pc:sldChg chg="modSp add del">
        <pc:chgData name="백종원" userId="S::onaeonae1@konkuk.ac.kr::cae72028-7c96-47e2-96d0-edd1904567f3" providerId="AD" clId="Web-{F826089A-520A-4118-AA51-700F29FCDC4B}" dt="2023-11-20T09:08:52.184" v="1746" actId="20577"/>
        <pc:sldMkLst>
          <pc:docMk/>
          <pc:sldMk cId="1486957327" sldId="285"/>
        </pc:sldMkLst>
        <pc:spChg chg="mod">
          <ac:chgData name="백종원" userId="S::onaeonae1@konkuk.ac.kr::cae72028-7c96-47e2-96d0-edd1904567f3" providerId="AD" clId="Web-{F826089A-520A-4118-AA51-700F29FCDC4B}" dt="2023-11-20T09:08:52.184" v="1746" actId="20577"/>
          <ac:spMkLst>
            <pc:docMk/>
            <pc:sldMk cId="1486957327" sldId="285"/>
            <ac:spMk id="2" creationId="{0804C04D-402D-1599-62F4-6F7B0295977C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29:45.976" v="2981" actId="20577"/>
        <pc:sldMkLst>
          <pc:docMk/>
          <pc:sldMk cId="3321414683" sldId="286"/>
        </pc:sldMkLst>
        <pc:spChg chg="mod">
          <ac:chgData name="백종원" userId="S::onaeonae1@konkuk.ac.kr::cae72028-7c96-47e2-96d0-edd1904567f3" providerId="AD" clId="Web-{F826089A-520A-4118-AA51-700F29FCDC4B}" dt="2023-11-20T09:29:45.976" v="2981" actId="20577"/>
          <ac:spMkLst>
            <pc:docMk/>
            <pc:sldMk cId="3321414683" sldId="286"/>
            <ac:spMk id="2" creationId="{691C8EAB-32BD-580E-E100-986DA5B69D8B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35:58.500" v="3132" actId="20577"/>
        <pc:sldMkLst>
          <pc:docMk/>
          <pc:sldMk cId="1945918485" sldId="288"/>
        </pc:sldMkLst>
        <pc:spChg chg="mod">
          <ac:chgData name="백종원" userId="S::onaeonae1@konkuk.ac.kr::cae72028-7c96-47e2-96d0-edd1904567f3" providerId="AD" clId="Web-{F826089A-520A-4118-AA51-700F29FCDC4B}" dt="2023-11-20T09:35:58.500" v="3132" actId="20577"/>
          <ac:spMkLst>
            <pc:docMk/>
            <pc:sldMk cId="1945918485" sldId="288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F826089A-520A-4118-AA51-700F29FCDC4B}" dt="2023-11-20T09:40:22.005" v="3343" actId="20577"/>
        <pc:sldMkLst>
          <pc:docMk/>
          <pc:sldMk cId="3805742863" sldId="290"/>
        </pc:sldMkLst>
        <pc:spChg chg="mod">
          <ac:chgData name="백종원" userId="S::onaeonae1@konkuk.ac.kr::cae72028-7c96-47e2-96d0-edd1904567f3" providerId="AD" clId="Web-{F826089A-520A-4118-AA51-700F29FCDC4B}" dt="2023-11-20T09:40:22.005" v="3343" actId="20577"/>
          <ac:spMkLst>
            <pc:docMk/>
            <pc:sldMk cId="3805742863" sldId="290"/>
            <ac:spMk id="2" creationId="{18254D69-3345-DA73-69D5-0E6C96B1593E}"/>
          </ac:spMkLst>
        </pc:spChg>
      </pc:sldChg>
      <pc:sldChg chg="addSp delSp modSp">
        <pc:chgData name="백종원" userId="S::onaeonae1@konkuk.ac.kr::cae72028-7c96-47e2-96d0-edd1904567f3" providerId="AD" clId="Web-{F826089A-520A-4118-AA51-700F29FCDC4B}" dt="2023-11-20T09:44:01.979" v="3344" actId="1076"/>
        <pc:sldMkLst>
          <pc:docMk/>
          <pc:sldMk cId="1211006770" sldId="291"/>
        </pc:sldMkLst>
        <pc:spChg chg="mod">
          <ac:chgData name="백종원" userId="S::onaeonae1@konkuk.ac.kr::cae72028-7c96-47e2-96d0-edd1904567f3" providerId="AD" clId="Web-{F826089A-520A-4118-AA51-700F29FCDC4B}" dt="2023-11-20T08:58:33.109" v="1676" actId="20577"/>
          <ac:spMkLst>
            <pc:docMk/>
            <pc:sldMk cId="1211006770" sldId="291"/>
            <ac:spMk id="3" creationId="{913E7AD6-5D1D-8276-0CDE-DBAACF7A9863}"/>
          </ac:spMkLst>
        </pc:spChg>
        <pc:picChg chg="add del mod">
          <ac:chgData name="백종원" userId="S::onaeonae1@konkuk.ac.kr::cae72028-7c96-47e2-96d0-edd1904567f3" providerId="AD" clId="Web-{F826089A-520A-4118-AA51-700F29FCDC4B}" dt="2023-11-20T09:32:08.026" v="3094"/>
          <ac:picMkLst>
            <pc:docMk/>
            <pc:sldMk cId="1211006770" sldId="291"/>
            <ac:picMk id="5" creationId="{815DCB4B-45F3-E5FD-E2CC-90E4D385621F}"/>
          </ac:picMkLst>
        </pc:picChg>
        <pc:picChg chg="add mod modCrop">
          <ac:chgData name="백종원" userId="S::onaeonae1@konkuk.ac.kr::cae72028-7c96-47e2-96d0-edd1904567f3" providerId="AD" clId="Web-{F826089A-520A-4118-AA51-700F29FCDC4B}" dt="2023-11-20T09:44:01.979" v="3344" actId="1076"/>
          <ac:picMkLst>
            <pc:docMk/>
            <pc:sldMk cId="1211006770" sldId="291"/>
            <ac:picMk id="6" creationId="{0CE42EB1-4724-0B7D-77BB-BCD079C2FC12}"/>
          </ac:picMkLst>
        </pc:picChg>
      </pc:sldChg>
      <pc:sldChg chg="modSp">
        <pc:chgData name="백종원" userId="S::onaeonae1@konkuk.ac.kr::cae72028-7c96-47e2-96d0-edd1904567f3" providerId="AD" clId="Web-{F826089A-520A-4118-AA51-700F29FCDC4B}" dt="2023-11-20T09:18:42.400" v="2270" actId="20577"/>
        <pc:sldMkLst>
          <pc:docMk/>
          <pc:sldMk cId="3059652115" sldId="293"/>
        </pc:sldMkLst>
        <pc:spChg chg="mod">
          <ac:chgData name="백종원" userId="S::onaeonae1@konkuk.ac.kr::cae72028-7c96-47e2-96d0-edd1904567f3" providerId="AD" clId="Web-{F826089A-520A-4118-AA51-700F29FCDC4B}" dt="2023-11-20T09:18:42.400" v="2270" actId="20577"/>
          <ac:spMkLst>
            <pc:docMk/>
            <pc:sldMk cId="3059652115" sldId="293"/>
            <ac:spMk id="3" creationId="{0431B4B8-EF43-3503-BAAB-ECC532D0F935}"/>
          </ac:spMkLst>
        </pc:spChg>
      </pc:sldChg>
      <pc:sldChg chg="modSp new ord">
        <pc:chgData name="백종원" userId="S::onaeonae1@konkuk.ac.kr::cae72028-7c96-47e2-96d0-edd1904567f3" providerId="AD" clId="Web-{F826089A-520A-4118-AA51-700F29FCDC4B}" dt="2023-11-20T09:13:49.159" v="2046" actId="20577"/>
        <pc:sldMkLst>
          <pc:docMk/>
          <pc:sldMk cId="4072879054" sldId="294"/>
        </pc:sldMkLst>
        <pc:spChg chg="mod">
          <ac:chgData name="백종원" userId="S::onaeonae1@konkuk.ac.kr::cae72028-7c96-47e2-96d0-edd1904567f3" providerId="AD" clId="Web-{F826089A-520A-4118-AA51-700F29FCDC4B}" dt="2023-11-20T08:07:18.404" v="324" actId="20577"/>
          <ac:spMkLst>
            <pc:docMk/>
            <pc:sldMk cId="4072879054" sldId="294"/>
            <ac:spMk id="2" creationId="{F346A0BE-FB38-C46A-A33C-07364BA9F6DE}"/>
          </ac:spMkLst>
        </pc:spChg>
        <pc:spChg chg="mod">
          <ac:chgData name="백종원" userId="S::onaeonae1@konkuk.ac.kr::cae72028-7c96-47e2-96d0-edd1904567f3" providerId="AD" clId="Web-{F826089A-520A-4118-AA51-700F29FCDC4B}" dt="2023-11-20T09:13:49.159" v="2046" actId="20577"/>
          <ac:spMkLst>
            <pc:docMk/>
            <pc:sldMk cId="4072879054" sldId="294"/>
            <ac:spMk id="3" creationId="{64F551CB-09F6-BB14-82F7-791DF86C18BF}"/>
          </ac:spMkLst>
        </pc:spChg>
      </pc:sldChg>
      <pc:sldChg chg="modSp new">
        <pc:chgData name="백종원" userId="S::onaeonae1@konkuk.ac.kr::cae72028-7c96-47e2-96d0-edd1904567f3" providerId="AD" clId="Web-{F826089A-520A-4118-AA51-700F29FCDC4B}" dt="2023-11-20T08:56:40.263" v="1658" actId="20577"/>
        <pc:sldMkLst>
          <pc:docMk/>
          <pc:sldMk cId="1870512278" sldId="295"/>
        </pc:sldMkLst>
        <pc:spChg chg="mod">
          <ac:chgData name="백종원" userId="S::onaeonae1@konkuk.ac.kr::cae72028-7c96-47e2-96d0-edd1904567f3" providerId="AD" clId="Web-{F826089A-520A-4118-AA51-700F29FCDC4B}" dt="2023-11-20T08:07:34.138" v="353" actId="20577"/>
          <ac:spMkLst>
            <pc:docMk/>
            <pc:sldMk cId="1870512278" sldId="295"/>
            <ac:spMk id="2" creationId="{E95BEC9D-428B-650F-2DD2-AB6BF548962A}"/>
          </ac:spMkLst>
        </pc:spChg>
        <pc:spChg chg="mod">
          <ac:chgData name="백종원" userId="S::onaeonae1@konkuk.ac.kr::cae72028-7c96-47e2-96d0-edd1904567f3" providerId="AD" clId="Web-{F826089A-520A-4118-AA51-700F29FCDC4B}" dt="2023-11-20T08:56:40.263" v="1658" actId="20577"/>
          <ac:spMkLst>
            <pc:docMk/>
            <pc:sldMk cId="1870512278" sldId="295"/>
            <ac:spMk id="3" creationId="{B3A87CEA-3DBF-26B7-5358-8DE132F30225}"/>
          </ac:spMkLst>
        </pc:spChg>
      </pc:sldChg>
      <pc:sldChg chg="modSp new del">
        <pc:chgData name="백종원" userId="S::onaeonae1@konkuk.ac.kr::cae72028-7c96-47e2-96d0-edd1904567f3" providerId="AD" clId="Web-{F826089A-520A-4118-AA51-700F29FCDC4B}" dt="2023-11-20T08:25:54.208" v="1017"/>
        <pc:sldMkLst>
          <pc:docMk/>
          <pc:sldMk cId="2367073013" sldId="296"/>
        </pc:sldMkLst>
        <pc:spChg chg="mod">
          <ac:chgData name="백종원" userId="S::onaeonae1@konkuk.ac.kr::cae72028-7c96-47e2-96d0-edd1904567f3" providerId="AD" clId="Web-{F826089A-520A-4118-AA51-700F29FCDC4B}" dt="2023-11-20T08:25:44.646" v="1015" actId="20577"/>
          <ac:spMkLst>
            <pc:docMk/>
            <pc:sldMk cId="2367073013" sldId="296"/>
            <ac:spMk id="2" creationId="{2EE7185E-EF73-3E8C-94C2-A9A88A6322FB}"/>
          </ac:spMkLst>
        </pc:spChg>
      </pc:sldChg>
      <pc:sldChg chg="addSp delSp modSp add replId">
        <pc:chgData name="백종원" userId="S::onaeonae1@konkuk.ac.kr::cae72028-7c96-47e2-96d0-edd1904567f3" providerId="AD" clId="Web-{F826089A-520A-4118-AA51-700F29FCDC4B}" dt="2023-11-20T09:29:42.258" v="2979" actId="20577"/>
        <pc:sldMkLst>
          <pc:docMk/>
          <pc:sldMk cId="102175770" sldId="297"/>
        </pc:sldMkLst>
        <pc:spChg chg="mod">
          <ac:chgData name="백종원" userId="S::onaeonae1@konkuk.ac.kr::cae72028-7c96-47e2-96d0-edd1904567f3" providerId="AD" clId="Web-{F826089A-520A-4118-AA51-700F29FCDC4B}" dt="2023-11-20T09:29:42.258" v="2979" actId="20577"/>
          <ac:spMkLst>
            <pc:docMk/>
            <pc:sldMk cId="102175770" sldId="297"/>
            <ac:spMk id="2" creationId="{691C8EAB-32BD-580E-E100-986DA5B69D8B}"/>
          </ac:spMkLst>
        </pc:spChg>
        <pc:spChg chg="add mod">
          <ac:chgData name="백종원" userId="S::onaeonae1@konkuk.ac.kr::cae72028-7c96-47e2-96d0-edd1904567f3" providerId="AD" clId="Web-{F826089A-520A-4118-AA51-700F29FCDC4B}" dt="2023-11-20T08:39:52.288" v="1457" actId="1076"/>
          <ac:spMkLst>
            <pc:docMk/>
            <pc:sldMk cId="102175770" sldId="297"/>
            <ac:spMk id="4" creationId="{11AA6E86-E638-DC84-54C6-0E09F1D6965B}"/>
          </ac:spMkLst>
        </pc:spChg>
        <pc:spChg chg="add mod">
          <ac:chgData name="백종원" userId="S::onaeonae1@konkuk.ac.kr::cae72028-7c96-47e2-96d0-edd1904567f3" providerId="AD" clId="Web-{F826089A-520A-4118-AA51-700F29FCDC4B}" dt="2023-11-20T08:39:54.164" v="1458" actId="1076"/>
          <ac:spMkLst>
            <pc:docMk/>
            <pc:sldMk cId="102175770" sldId="297"/>
            <ac:spMk id="5" creationId="{13B7B771-09C6-0773-4DD4-303B164CB9F4}"/>
          </ac:spMkLst>
        </pc:spChg>
        <pc:spChg chg="add mod">
          <ac:chgData name="백종원" userId="S::onaeonae1@konkuk.ac.kr::cae72028-7c96-47e2-96d0-edd1904567f3" providerId="AD" clId="Web-{F826089A-520A-4118-AA51-700F29FCDC4B}" dt="2023-11-20T08:39:56.210" v="1459" actId="1076"/>
          <ac:spMkLst>
            <pc:docMk/>
            <pc:sldMk cId="102175770" sldId="297"/>
            <ac:spMk id="6" creationId="{A5C7AB6F-D14D-6219-640D-A0D66AC8193D}"/>
          </ac:spMkLst>
        </pc:spChg>
        <pc:spChg chg="del">
          <ac:chgData name="백종원" userId="S::onaeonae1@konkuk.ac.kr::cae72028-7c96-47e2-96d0-edd1904567f3" providerId="AD" clId="Web-{F826089A-520A-4118-AA51-700F29FCDC4B}" dt="2023-11-20T08:26:51.694" v="1038"/>
          <ac:spMkLst>
            <pc:docMk/>
            <pc:sldMk cId="102175770" sldId="297"/>
            <ac:spMk id="8" creationId="{FDF90A1F-021B-F6C4-8B93-1224A83CAA1C}"/>
          </ac:spMkLst>
        </pc:spChg>
        <pc:spChg chg="del">
          <ac:chgData name="백종원" userId="S::onaeonae1@konkuk.ac.kr::cae72028-7c96-47e2-96d0-edd1904567f3" providerId="AD" clId="Web-{F826089A-520A-4118-AA51-700F29FCDC4B}" dt="2023-11-20T08:26:57.210" v="1041"/>
          <ac:spMkLst>
            <pc:docMk/>
            <pc:sldMk cId="102175770" sldId="297"/>
            <ac:spMk id="9" creationId="{FFC643A4-89FD-95A5-88D3-414E1E313272}"/>
          </ac:spMkLst>
        </pc:spChg>
        <pc:spChg chg="del">
          <ac:chgData name="백종원" userId="S::onaeonae1@konkuk.ac.kr::cae72028-7c96-47e2-96d0-edd1904567f3" providerId="AD" clId="Web-{F826089A-520A-4118-AA51-700F29FCDC4B}" dt="2023-11-20T08:26:55.241" v="1039"/>
          <ac:spMkLst>
            <pc:docMk/>
            <pc:sldMk cId="102175770" sldId="297"/>
            <ac:spMk id="10" creationId="{AF8E9327-2A58-8FE1-DC9B-A9E3D1C743C8}"/>
          </ac:spMkLst>
        </pc:spChg>
        <pc:spChg chg="del">
          <ac:chgData name="백종원" userId="S::onaeonae1@konkuk.ac.kr::cae72028-7c96-47e2-96d0-edd1904567f3" providerId="AD" clId="Web-{F826089A-520A-4118-AA51-700F29FCDC4B}" dt="2023-11-20T08:26:56.366" v="1040"/>
          <ac:spMkLst>
            <pc:docMk/>
            <pc:sldMk cId="102175770" sldId="297"/>
            <ac:spMk id="11" creationId="{66501CEB-AA4D-B8B7-6D8D-DA7D708D0934}"/>
          </ac:spMkLst>
        </pc:spChg>
        <pc:spChg chg="add mod">
          <ac:chgData name="백종원" userId="S::onaeonae1@konkuk.ac.kr::cae72028-7c96-47e2-96d0-edd1904567f3" providerId="AD" clId="Web-{F826089A-520A-4118-AA51-700F29FCDC4B}" dt="2023-11-20T08:30:06.667" v="1244" actId="20577"/>
          <ac:spMkLst>
            <pc:docMk/>
            <pc:sldMk cId="102175770" sldId="297"/>
            <ac:spMk id="12" creationId="{1643575A-74E5-5823-1378-EB816BCA828C}"/>
          </ac:spMkLst>
        </pc:spChg>
        <pc:spChg chg="mod">
          <ac:chgData name="백종원" userId="S::onaeonae1@konkuk.ac.kr::cae72028-7c96-47e2-96d0-edd1904567f3" providerId="AD" clId="Web-{F826089A-520A-4118-AA51-700F29FCDC4B}" dt="2023-11-20T08:45:54.843" v="1583"/>
          <ac:spMkLst>
            <pc:docMk/>
            <pc:sldMk cId="102175770" sldId="297"/>
            <ac:spMk id="14" creationId="{95796C35-67ED-8A18-CAFA-178CB935CBA9}"/>
          </ac:spMkLst>
        </pc:spChg>
        <pc:spChg chg="add mod">
          <ac:chgData name="백종원" userId="S::onaeonae1@konkuk.ac.kr::cae72028-7c96-47e2-96d0-edd1904567f3" providerId="AD" clId="Web-{F826089A-520A-4118-AA51-700F29FCDC4B}" dt="2023-11-20T08:33:53.922" v="1362" actId="1076"/>
          <ac:spMkLst>
            <pc:docMk/>
            <pc:sldMk cId="102175770" sldId="297"/>
            <ac:spMk id="19" creationId="{ECDCEE35-E229-F2D0-900F-14CDE8DEBE9B}"/>
          </ac:spMkLst>
        </pc:spChg>
        <pc:spChg chg="add mod">
          <ac:chgData name="백종원" userId="S::onaeonae1@konkuk.ac.kr::cae72028-7c96-47e2-96d0-edd1904567f3" providerId="AD" clId="Web-{F826089A-520A-4118-AA51-700F29FCDC4B}" dt="2023-11-20T08:35:50.596" v="1430" actId="1076"/>
          <ac:spMkLst>
            <pc:docMk/>
            <pc:sldMk cId="102175770" sldId="297"/>
            <ac:spMk id="20" creationId="{5DB80F49-D7B3-6970-C70F-B36777DC3995}"/>
          </ac:spMkLst>
        </pc:spChg>
        <pc:spChg chg="add mod">
          <ac:chgData name="백종원" userId="S::onaeonae1@konkuk.ac.kr::cae72028-7c96-47e2-96d0-edd1904567f3" providerId="AD" clId="Web-{F826089A-520A-4118-AA51-700F29FCDC4B}" dt="2023-11-20T08:35:48.111" v="1429" actId="1076"/>
          <ac:spMkLst>
            <pc:docMk/>
            <pc:sldMk cId="102175770" sldId="297"/>
            <ac:spMk id="24" creationId="{6178AFF9-A913-F7D9-36D5-38CF4378B6DC}"/>
          </ac:spMkLst>
        </pc:spChg>
        <pc:spChg chg="add mod">
          <ac:chgData name="백종원" userId="S::onaeonae1@konkuk.ac.kr::cae72028-7c96-47e2-96d0-edd1904567f3" providerId="AD" clId="Web-{F826089A-520A-4118-AA51-700F29FCDC4B}" dt="2023-11-20T08:35:45.533" v="1428" actId="1076"/>
          <ac:spMkLst>
            <pc:docMk/>
            <pc:sldMk cId="102175770" sldId="297"/>
            <ac:spMk id="25" creationId="{F0060392-C29F-E6F7-EF59-20A6D4CE6A3D}"/>
          </ac:spMkLst>
        </pc:spChg>
        <pc:spChg chg="mod">
          <ac:chgData name="백종원" userId="S::onaeonae1@konkuk.ac.kr::cae72028-7c96-47e2-96d0-edd1904567f3" providerId="AD" clId="Web-{F826089A-520A-4118-AA51-700F29FCDC4B}" dt="2023-11-20T08:42:47.105" v="1510" actId="1076"/>
          <ac:spMkLst>
            <pc:docMk/>
            <pc:sldMk cId="102175770" sldId="297"/>
            <ac:spMk id="36" creationId="{08F68F56-88D3-C6C7-04EF-D56DFD1902B4}"/>
          </ac:spMkLst>
        </pc:spChg>
        <pc:spChg chg="mod">
          <ac:chgData name="백종원" userId="S::onaeonae1@konkuk.ac.kr::cae72028-7c96-47e2-96d0-edd1904567f3" providerId="AD" clId="Web-{F826089A-520A-4118-AA51-700F29FCDC4B}" dt="2023-11-20T08:35:42.221" v="1426" actId="1076"/>
          <ac:spMkLst>
            <pc:docMk/>
            <pc:sldMk cId="102175770" sldId="297"/>
            <ac:spMk id="37" creationId="{335A5077-1CCB-6EF0-F18A-9017FF0798FC}"/>
          </ac:spMkLst>
        </pc:spChg>
        <pc:spChg chg="add mod">
          <ac:chgData name="백종원" userId="S::onaeonae1@konkuk.ac.kr::cae72028-7c96-47e2-96d0-edd1904567f3" providerId="AD" clId="Web-{F826089A-520A-4118-AA51-700F29FCDC4B}" dt="2023-11-20T08:42:12.213" v="1500" actId="20577"/>
          <ac:spMkLst>
            <pc:docMk/>
            <pc:sldMk cId="102175770" sldId="297"/>
            <ac:spMk id="40" creationId="{4536945F-70C0-EC46-1CC5-BD52D626B538}"/>
          </ac:spMkLst>
        </pc:spChg>
        <pc:spChg chg="mod">
          <ac:chgData name="백종원" userId="S::onaeonae1@konkuk.ac.kr::cae72028-7c96-47e2-96d0-edd1904567f3" providerId="AD" clId="Web-{F826089A-520A-4118-AA51-700F29FCDC4B}" dt="2023-11-20T08:33:21.483" v="1357" actId="1076"/>
          <ac:spMkLst>
            <pc:docMk/>
            <pc:sldMk cId="102175770" sldId="297"/>
            <ac:spMk id="41" creationId="{0FD3B825-4DE0-7478-2A79-A6AD6053FC8C}"/>
          </ac:spMkLst>
        </pc:spChg>
        <pc:spChg chg="add mod">
          <ac:chgData name="백종원" userId="S::onaeonae1@konkuk.ac.kr::cae72028-7c96-47e2-96d0-edd1904567f3" providerId="AD" clId="Web-{F826089A-520A-4118-AA51-700F29FCDC4B}" dt="2023-11-20T08:44:06.513" v="1546" actId="1076"/>
          <ac:spMkLst>
            <pc:docMk/>
            <pc:sldMk cId="102175770" sldId="297"/>
            <ac:spMk id="42" creationId="{80DBF1F7-B42B-072E-2BAE-7F4A06A02945}"/>
          </ac:spMkLst>
        </pc:spChg>
        <pc:spChg chg="add mod">
          <ac:chgData name="백종원" userId="S::onaeonae1@konkuk.ac.kr::cae72028-7c96-47e2-96d0-edd1904567f3" providerId="AD" clId="Web-{F826089A-520A-4118-AA51-700F29FCDC4B}" dt="2023-11-20T08:43:17.090" v="1526" actId="1076"/>
          <ac:spMkLst>
            <pc:docMk/>
            <pc:sldMk cId="102175770" sldId="297"/>
            <ac:spMk id="43" creationId="{79E2B076-4EA4-DE46-C810-DFD72338F4B4}"/>
          </ac:spMkLst>
        </pc:spChg>
        <pc:spChg chg="add mod">
          <ac:chgData name="백종원" userId="S::onaeonae1@konkuk.ac.kr::cae72028-7c96-47e2-96d0-edd1904567f3" providerId="AD" clId="Web-{F826089A-520A-4118-AA51-700F29FCDC4B}" dt="2023-11-20T08:43:52.325" v="1542" actId="1076"/>
          <ac:spMkLst>
            <pc:docMk/>
            <pc:sldMk cId="102175770" sldId="297"/>
            <ac:spMk id="44" creationId="{E3B23937-AB43-77C3-5760-A35EFC1098D6}"/>
          </ac:spMkLst>
        </pc:spChg>
        <pc:spChg chg="add mod">
          <ac:chgData name="백종원" userId="S::onaeonae1@konkuk.ac.kr::cae72028-7c96-47e2-96d0-edd1904567f3" providerId="AD" clId="Web-{F826089A-520A-4118-AA51-700F29FCDC4B}" dt="2023-11-20T08:43:58.294" v="1545" actId="1076"/>
          <ac:spMkLst>
            <pc:docMk/>
            <pc:sldMk cId="102175770" sldId="297"/>
            <ac:spMk id="45" creationId="{53CCD4A3-C54D-6ACB-7F59-08AD458DB25C}"/>
          </ac:spMkLst>
        </pc:spChg>
        <pc:spChg chg="mod">
          <ac:chgData name="백종원" userId="S::onaeonae1@konkuk.ac.kr::cae72028-7c96-47e2-96d0-edd1904567f3" providerId="AD" clId="Web-{F826089A-520A-4118-AA51-700F29FCDC4B}" dt="2023-11-20T08:33:04.436" v="1353" actId="1076"/>
          <ac:spMkLst>
            <pc:docMk/>
            <pc:sldMk cId="102175770" sldId="297"/>
            <ac:spMk id="61" creationId="{451FC462-1418-CE19-7155-65EDE2B04C24}"/>
          </ac:spMkLst>
        </pc:spChg>
        <pc:spChg chg="del mod">
          <ac:chgData name="백종원" userId="S::onaeonae1@konkuk.ac.kr::cae72028-7c96-47e2-96d0-edd1904567f3" providerId="AD" clId="Web-{F826089A-520A-4118-AA51-700F29FCDC4B}" dt="2023-11-20T08:32:50.858" v="1348"/>
          <ac:spMkLst>
            <pc:docMk/>
            <pc:sldMk cId="102175770" sldId="297"/>
            <ac:spMk id="62" creationId="{5ED92B24-A31E-AA42-1847-FA37C846F5A6}"/>
          </ac:spMkLst>
        </pc:spChg>
        <pc:spChg chg="mod">
          <ac:chgData name="백종원" userId="S::onaeonae1@konkuk.ac.kr::cae72028-7c96-47e2-96d0-edd1904567f3" providerId="AD" clId="Web-{F826089A-520A-4118-AA51-700F29FCDC4B}" dt="2023-11-20T08:30:35.636" v="1265" actId="20577"/>
          <ac:spMkLst>
            <pc:docMk/>
            <pc:sldMk cId="102175770" sldId="297"/>
            <ac:spMk id="1024" creationId="{B7E2670A-9992-DAB1-3138-FCE3AF349C0A}"/>
          </ac:spMkLst>
        </pc:spChg>
        <pc:picChg chg="add del mod">
          <ac:chgData name="백종원" userId="S::onaeonae1@konkuk.ac.kr::cae72028-7c96-47e2-96d0-edd1904567f3" providerId="AD" clId="Web-{F826089A-520A-4118-AA51-700F29FCDC4B}" dt="2023-11-20T08:29:20.494" v="1205"/>
          <ac:picMkLst>
            <pc:docMk/>
            <pc:sldMk cId="102175770" sldId="297"/>
            <ac:picMk id="3" creationId="{0378DEDF-4DE9-985B-A172-1840A0EFD992}"/>
          </ac:picMkLst>
        </pc:picChg>
        <pc:picChg chg="add mod">
          <ac:chgData name="백종원" userId="S::onaeonae1@konkuk.ac.kr::cae72028-7c96-47e2-96d0-edd1904567f3" providerId="AD" clId="Web-{F826089A-520A-4118-AA51-700F29FCDC4B}" dt="2023-11-20T08:33:18.796" v="1356" actId="1076"/>
          <ac:picMkLst>
            <pc:docMk/>
            <pc:sldMk cId="102175770" sldId="297"/>
            <ac:picMk id="7" creationId="{C7783A53-8116-9ECB-5C9A-BE12091F3C43}"/>
          </ac:picMkLst>
        </pc:picChg>
        <pc:picChg chg="add del mod">
          <ac:chgData name="백종원" userId="S::onaeonae1@konkuk.ac.kr::cae72028-7c96-47e2-96d0-edd1904567f3" providerId="AD" clId="Web-{F826089A-520A-4118-AA51-700F29FCDC4B}" dt="2023-11-20T08:32:43.436" v="1344"/>
          <ac:picMkLst>
            <pc:docMk/>
            <pc:sldMk cId="102175770" sldId="297"/>
            <ac:picMk id="15" creationId="{C07BE593-185D-8DAD-4B6F-0B277B6F1CBE}"/>
          </ac:picMkLst>
        </pc:picChg>
        <pc:picChg chg="add mod">
          <ac:chgData name="백종원" userId="S::onaeonae1@konkuk.ac.kr::cae72028-7c96-47e2-96d0-edd1904567f3" providerId="AD" clId="Web-{F826089A-520A-4118-AA51-700F29FCDC4B}" dt="2023-11-20T08:36:10.049" v="1438" actId="1076"/>
          <ac:picMkLst>
            <pc:docMk/>
            <pc:sldMk cId="102175770" sldId="297"/>
            <ac:picMk id="17" creationId="{AD2C88B4-DA78-43F4-6C73-EBBD4B1D03E9}"/>
          </ac:picMkLst>
        </pc:picChg>
        <pc:picChg chg="add del mod">
          <ac:chgData name="백종원" userId="S::onaeonae1@konkuk.ac.kr::cae72028-7c96-47e2-96d0-edd1904567f3" providerId="AD" clId="Web-{F826089A-520A-4118-AA51-700F29FCDC4B}" dt="2023-11-20T08:43:49.028" v="1541"/>
          <ac:picMkLst>
            <pc:docMk/>
            <pc:sldMk cId="102175770" sldId="297"/>
            <ac:picMk id="27" creationId="{BF6B6F0F-E365-8F6C-CD95-7492CEC391D3}"/>
          </ac:picMkLst>
        </pc:picChg>
        <pc:picChg chg="add del mod">
          <ac:chgData name="백종원" userId="S::onaeonae1@konkuk.ac.kr::cae72028-7c96-47e2-96d0-edd1904567f3" providerId="AD" clId="Web-{F826089A-520A-4118-AA51-700F29FCDC4B}" dt="2023-11-20T08:43:54.028" v="1543"/>
          <ac:picMkLst>
            <pc:docMk/>
            <pc:sldMk cId="102175770" sldId="297"/>
            <ac:picMk id="28" creationId="{754C8366-4399-40D7-A7E5-77589CDE6522}"/>
          </ac:picMkLst>
        </pc:picChg>
        <pc:picChg chg="add del mod">
          <ac:chgData name="백종원" userId="S::onaeonae1@konkuk.ac.kr::cae72028-7c96-47e2-96d0-edd1904567f3" providerId="AD" clId="Web-{F826089A-520A-4118-AA51-700F29FCDC4B}" dt="2023-11-20T08:45:34.280" v="1578"/>
          <ac:picMkLst>
            <pc:docMk/>
            <pc:sldMk cId="102175770" sldId="297"/>
            <ac:picMk id="39" creationId="{A680D28C-2A91-463A-25B4-90A54C5F35BB}"/>
          </ac:picMkLst>
        </pc:picChg>
        <pc:picChg chg="mod">
          <ac:chgData name="백종원" userId="S::onaeonae1@konkuk.ac.kr::cae72028-7c96-47e2-96d0-edd1904567f3" providerId="AD" clId="Web-{F826089A-520A-4118-AA51-700F29FCDC4B}" dt="2023-11-20T08:32:07.935" v="1309" actId="1076"/>
          <ac:picMkLst>
            <pc:docMk/>
            <pc:sldMk cId="102175770" sldId="297"/>
            <ac:picMk id="46" creationId="{D529EC4A-3818-F578-4B80-B42706978576}"/>
          </ac:picMkLst>
        </pc:picChg>
        <pc:picChg chg="add mod">
          <ac:chgData name="백종원" userId="S::onaeonae1@konkuk.ac.kr::cae72028-7c96-47e2-96d0-edd1904567f3" providerId="AD" clId="Web-{F826089A-520A-4118-AA51-700F29FCDC4B}" dt="2023-11-20T08:45:42.093" v="1581" actId="1076"/>
          <ac:picMkLst>
            <pc:docMk/>
            <pc:sldMk cId="102175770" sldId="297"/>
            <ac:picMk id="49" creationId="{1F63D26E-E899-21F6-AF20-19FC4C08A2F5}"/>
          </ac:picMkLst>
        </pc:picChg>
        <pc:picChg chg="mod">
          <ac:chgData name="백종원" userId="S::onaeonae1@konkuk.ac.kr::cae72028-7c96-47e2-96d0-edd1904567f3" providerId="AD" clId="Web-{F826089A-520A-4118-AA51-700F29FCDC4B}" dt="2023-11-20T08:32:58.749" v="1352" actId="1076"/>
          <ac:picMkLst>
            <pc:docMk/>
            <pc:sldMk cId="102175770" sldId="297"/>
            <ac:picMk id="54" creationId="{C9844055-68E0-A2FC-F872-EFD0FEBE2F08}"/>
          </ac:picMkLst>
        </pc:picChg>
        <pc:picChg chg="del">
          <ac:chgData name="백종원" userId="S::onaeonae1@konkuk.ac.kr::cae72028-7c96-47e2-96d0-edd1904567f3" providerId="AD" clId="Web-{F826089A-520A-4118-AA51-700F29FCDC4B}" dt="2023-11-20T08:32:46.342" v="1345"/>
          <ac:picMkLst>
            <pc:docMk/>
            <pc:sldMk cId="102175770" sldId="297"/>
            <ac:picMk id="56" creationId="{421E0644-9EB2-4E1D-7CD6-0F47070A6663}"/>
          </ac:picMkLst>
        </pc:picChg>
        <pc:picChg chg="del">
          <ac:chgData name="백종원" userId="S::onaeonae1@konkuk.ac.kr::cae72028-7c96-47e2-96d0-edd1904567f3" providerId="AD" clId="Web-{F826089A-520A-4118-AA51-700F29FCDC4B}" dt="2023-11-20T08:26:37.819" v="1024"/>
          <ac:picMkLst>
            <pc:docMk/>
            <pc:sldMk cId="102175770" sldId="297"/>
            <ac:picMk id="1026" creationId="{9149CCE4-2F1E-F4A3-F6FF-4F3BC73AB17D}"/>
          </ac:picMkLst>
        </pc:picChg>
        <pc:cxnChg chg="add del mod">
          <ac:chgData name="백종원" userId="S::onaeonae1@konkuk.ac.kr::cae72028-7c96-47e2-96d0-edd1904567f3" providerId="AD" clId="Web-{F826089A-520A-4118-AA51-700F29FCDC4B}" dt="2023-11-20T08:38:50.678" v="1440"/>
          <ac:cxnSpMkLst>
            <pc:docMk/>
            <pc:sldMk cId="102175770" sldId="297"/>
            <ac:cxnSpMk id="21" creationId="{13F8D702-F56C-82FB-80C6-22BB595A0CAA}"/>
          </ac:cxnSpMkLst>
        </pc:cxnChg>
        <pc:cxnChg chg="mod">
          <ac:chgData name="백종원" userId="S::onaeonae1@konkuk.ac.kr::cae72028-7c96-47e2-96d0-edd1904567f3" providerId="AD" clId="Web-{F826089A-520A-4118-AA51-700F29FCDC4B}" dt="2023-11-20T08:29:36.744" v="1222" actId="1076"/>
          <ac:cxnSpMkLst>
            <pc:docMk/>
            <pc:sldMk cId="102175770" sldId="297"/>
            <ac:cxnSpMk id="22" creationId="{6C34D0AC-2017-61B7-0CD5-61D9C9D2E7A8}"/>
          </ac:cxnSpMkLst>
        </pc:cxnChg>
        <pc:cxnChg chg="mod">
          <ac:chgData name="백종원" userId="S::onaeonae1@konkuk.ac.kr::cae72028-7c96-47e2-96d0-edd1904567f3" providerId="AD" clId="Web-{F826089A-520A-4118-AA51-700F29FCDC4B}" dt="2023-11-20T08:40:14.976" v="1464" actId="14100"/>
          <ac:cxnSpMkLst>
            <pc:docMk/>
            <pc:sldMk cId="102175770" sldId="297"/>
            <ac:cxnSpMk id="23" creationId="{38A4E4AB-3749-DBAE-D06F-CC57BBB4CF57}"/>
          </ac:cxnSpMkLst>
        </pc:cxnChg>
        <pc:cxnChg chg="del mod">
          <ac:chgData name="백종원" userId="S::onaeonae1@konkuk.ac.kr::cae72028-7c96-47e2-96d0-edd1904567f3" providerId="AD" clId="Web-{F826089A-520A-4118-AA51-700F29FCDC4B}" dt="2023-11-20T08:30:43.105" v="1266"/>
          <ac:cxnSpMkLst>
            <pc:docMk/>
            <pc:sldMk cId="102175770" sldId="297"/>
            <ac:cxnSpMk id="26" creationId="{EFD66BDA-3598-9A7C-ED7D-0F3FBB17BF6E}"/>
          </ac:cxnSpMkLst>
        </pc:cxnChg>
        <pc:cxnChg chg="add del mod">
          <ac:chgData name="백종원" userId="S::onaeonae1@konkuk.ac.kr::cae72028-7c96-47e2-96d0-edd1904567f3" providerId="AD" clId="Web-{F826089A-520A-4118-AA51-700F29FCDC4B}" dt="2023-11-20T08:38:57.365" v="1443"/>
          <ac:cxnSpMkLst>
            <pc:docMk/>
            <pc:sldMk cId="102175770" sldId="297"/>
            <ac:cxnSpMk id="29" creationId="{6A30B97E-3267-AF0D-FF96-3CCD19BB140C}"/>
          </ac:cxnSpMkLst>
        </pc:cxnChg>
        <pc:cxnChg chg="mod">
          <ac:chgData name="백종원" userId="S::onaeonae1@konkuk.ac.kr::cae72028-7c96-47e2-96d0-edd1904567f3" providerId="AD" clId="Web-{F826089A-520A-4118-AA51-700F29FCDC4B}" dt="2023-11-20T08:40:03.570" v="1461" actId="1076"/>
          <ac:cxnSpMkLst>
            <pc:docMk/>
            <pc:sldMk cId="102175770" sldId="297"/>
            <ac:cxnSpMk id="30" creationId="{782FEE3D-156E-DE46-2849-1BFF0CCC4D8F}"/>
          </ac:cxnSpMkLst>
        </pc:cxnChg>
        <pc:cxnChg chg="add mod">
          <ac:chgData name="백종원" userId="S::onaeonae1@konkuk.ac.kr::cae72028-7c96-47e2-96d0-edd1904567f3" providerId="AD" clId="Web-{F826089A-520A-4118-AA51-700F29FCDC4B}" dt="2023-11-20T08:43:22.293" v="1527" actId="14100"/>
          <ac:cxnSpMkLst>
            <pc:docMk/>
            <pc:sldMk cId="102175770" sldId="297"/>
            <ac:cxnSpMk id="31" creationId="{37CCFE14-EB92-92DB-E459-5638EB402FC8}"/>
          </ac:cxnSpMkLst>
        </pc:cxnChg>
        <pc:cxnChg chg="add mod">
          <ac:chgData name="백종원" userId="S::onaeonae1@konkuk.ac.kr::cae72028-7c96-47e2-96d0-edd1904567f3" providerId="AD" clId="Web-{F826089A-520A-4118-AA51-700F29FCDC4B}" dt="2023-11-20T08:39:09.897" v="1447" actId="14100"/>
          <ac:cxnSpMkLst>
            <pc:docMk/>
            <pc:sldMk cId="102175770" sldId="297"/>
            <ac:cxnSpMk id="32" creationId="{41309BF3-674C-56EF-419E-7E455D2AAD92}"/>
          </ac:cxnSpMkLst>
        </pc:cxnChg>
        <pc:cxnChg chg="mod">
          <ac:chgData name="백종원" userId="S::onaeonae1@konkuk.ac.kr::cae72028-7c96-47e2-96d0-edd1904567f3" providerId="AD" clId="Web-{F826089A-520A-4118-AA51-700F29FCDC4B}" dt="2023-11-20T08:40:56.134" v="1470" actId="1076"/>
          <ac:cxnSpMkLst>
            <pc:docMk/>
            <pc:sldMk cId="102175770" sldId="297"/>
            <ac:cxnSpMk id="33" creationId="{DC8D95C7-874F-43D1-342B-39465A304768}"/>
          </ac:cxnSpMkLst>
        </pc:cxnChg>
        <pc:cxnChg chg="add mod">
          <ac:chgData name="백종원" userId="S::onaeonae1@konkuk.ac.kr::cae72028-7c96-47e2-96d0-edd1904567f3" providerId="AD" clId="Web-{F826089A-520A-4118-AA51-700F29FCDC4B}" dt="2023-11-20T08:39:26.616" v="1449" actId="1076"/>
          <ac:cxnSpMkLst>
            <pc:docMk/>
            <pc:sldMk cId="102175770" sldId="297"/>
            <ac:cxnSpMk id="34" creationId="{7BD851B1-E376-91A4-8CDA-C52209534AF0}"/>
          </ac:cxnSpMkLst>
        </pc:cxnChg>
        <pc:cxnChg chg="add mod">
          <ac:chgData name="백종원" userId="S::onaeonae1@konkuk.ac.kr::cae72028-7c96-47e2-96d0-edd1904567f3" providerId="AD" clId="Web-{F826089A-520A-4118-AA51-700F29FCDC4B}" dt="2023-11-20T08:42:21.651" v="1501" actId="14100"/>
          <ac:cxnSpMkLst>
            <pc:docMk/>
            <pc:sldMk cId="102175770" sldId="297"/>
            <ac:cxnSpMk id="35" creationId="{9EB20455-61F5-6FCD-2A98-C7C71A473FFF}"/>
          </ac:cxnSpMkLst>
        </pc:cxnChg>
        <pc:cxnChg chg="add mod">
          <ac:chgData name="백종원" userId="S::onaeonae1@konkuk.ac.kr::cae72028-7c96-47e2-96d0-edd1904567f3" providerId="AD" clId="Web-{F826089A-520A-4118-AA51-700F29FCDC4B}" dt="2023-11-20T08:40:28.336" v="1467" actId="14100"/>
          <ac:cxnSpMkLst>
            <pc:docMk/>
            <pc:sldMk cId="102175770" sldId="297"/>
            <ac:cxnSpMk id="38" creationId="{4D488660-07F3-EFAE-01B8-CA47AA937FFD}"/>
          </ac:cxnSpMkLst>
        </pc:cxnChg>
        <pc:cxnChg chg="mod">
          <ac:chgData name="백종원" userId="S::onaeonae1@konkuk.ac.kr::cae72028-7c96-47e2-96d0-edd1904567f3" providerId="AD" clId="Web-{F826089A-520A-4118-AA51-700F29FCDC4B}" dt="2023-11-20T08:32:58.749" v="1352" actId="1076"/>
          <ac:cxnSpMkLst>
            <pc:docMk/>
            <pc:sldMk cId="102175770" sldId="297"/>
            <ac:cxnSpMk id="48" creationId="{9F0459B6-2635-57C0-9F44-ED2E07BDE504}"/>
          </ac:cxnSpMkLst>
        </pc:cxnChg>
        <pc:cxnChg chg="del mod">
          <ac:chgData name="백종원" userId="S::onaeonae1@konkuk.ac.kr::cae72028-7c96-47e2-96d0-edd1904567f3" providerId="AD" clId="Web-{F826089A-520A-4118-AA51-700F29FCDC4B}" dt="2023-11-20T08:32:52.764" v="1349"/>
          <ac:cxnSpMkLst>
            <pc:docMk/>
            <pc:sldMk cId="102175770" sldId="297"/>
            <ac:cxnSpMk id="51" creationId="{0FA85035-D51C-8A8C-A0E0-15C2FC44A3DF}"/>
          </ac:cxnSpMkLst>
        </pc:cxnChg>
      </pc:sldChg>
      <pc:sldChg chg="modSp new">
        <pc:chgData name="백종원" userId="S::onaeonae1@konkuk.ac.kr::cae72028-7c96-47e2-96d0-edd1904567f3" providerId="AD" clId="Web-{F826089A-520A-4118-AA51-700F29FCDC4B}" dt="2023-11-20T09:26:51.551" v="2864" actId="20577"/>
        <pc:sldMkLst>
          <pc:docMk/>
          <pc:sldMk cId="896273731" sldId="299"/>
        </pc:sldMkLst>
        <pc:spChg chg="mod">
          <ac:chgData name="백종원" userId="S::onaeonae1@konkuk.ac.kr::cae72028-7c96-47e2-96d0-edd1904567f3" providerId="AD" clId="Web-{F826089A-520A-4118-AA51-700F29FCDC4B}" dt="2023-11-20T09:23:19.640" v="2687" actId="20577"/>
          <ac:spMkLst>
            <pc:docMk/>
            <pc:sldMk cId="896273731" sldId="299"/>
            <ac:spMk id="2" creationId="{42FFC4BB-AED5-BB65-DE0B-A9854507AE91}"/>
          </ac:spMkLst>
        </pc:spChg>
        <pc:spChg chg="mod">
          <ac:chgData name="백종원" userId="S::onaeonae1@konkuk.ac.kr::cae72028-7c96-47e2-96d0-edd1904567f3" providerId="AD" clId="Web-{F826089A-520A-4118-AA51-700F29FCDC4B}" dt="2023-11-20T09:26:51.551" v="2864" actId="20577"/>
          <ac:spMkLst>
            <pc:docMk/>
            <pc:sldMk cId="896273731" sldId="299"/>
            <ac:spMk id="3" creationId="{1294615B-7892-9FC1-7D0A-7E907D4862B3}"/>
          </ac:spMkLst>
        </pc:spChg>
      </pc:sldChg>
      <pc:sldChg chg="addSp modSp new">
        <pc:chgData name="백종원" userId="S::onaeonae1@konkuk.ac.kr::cae72028-7c96-47e2-96d0-edd1904567f3" providerId="AD" clId="Web-{F826089A-520A-4118-AA51-700F29FCDC4B}" dt="2023-11-20T09:46:04.872" v="3386" actId="1076"/>
        <pc:sldMkLst>
          <pc:docMk/>
          <pc:sldMk cId="3577765956" sldId="300"/>
        </pc:sldMkLst>
        <pc:spChg chg="mod">
          <ac:chgData name="백종원" userId="S::onaeonae1@konkuk.ac.kr::cae72028-7c96-47e2-96d0-edd1904567f3" providerId="AD" clId="Web-{F826089A-520A-4118-AA51-700F29FCDC4B}" dt="2023-11-20T09:40:16.896" v="3326" actId="20577"/>
          <ac:spMkLst>
            <pc:docMk/>
            <pc:sldMk cId="3577765956" sldId="300"/>
            <ac:spMk id="2" creationId="{AA899820-6C47-E6BC-265A-396B29572302}"/>
          </ac:spMkLst>
        </pc:spChg>
        <pc:spChg chg="add mod">
          <ac:chgData name="백종원" userId="S::onaeonae1@konkuk.ac.kr::cae72028-7c96-47e2-96d0-edd1904567f3" providerId="AD" clId="Web-{F826089A-520A-4118-AA51-700F29FCDC4B}" dt="2023-11-20T09:46:04.872" v="3386" actId="1076"/>
          <ac:spMkLst>
            <pc:docMk/>
            <pc:sldMk cId="3577765956" sldId="300"/>
            <ac:spMk id="4" creationId="{6082E492-5026-F4DF-487A-B67C6B9FB0FA}"/>
          </ac:spMkLst>
        </pc:spChg>
      </pc:sldChg>
    </pc:docChg>
  </pc:docChgLst>
  <pc:docChgLst>
    <pc:chgData name="김창엽" userId="ab6e388b-aefe-4f85-9ad7-791dbac8cda1" providerId="ADAL" clId="{239DAD18-943E-4B68-BA1E-8221304D67C3}"/>
    <pc:docChg chg="undo redo custSel addSld delSld modSld sldOrd">
      <pc:chgData name="김창엽" userId="ab6e388b-aefe-4f85-9ad7-791dbac8cda1" providerId="ADAL" clId="{239DAD18-943E-4B68-BA1E-8221304D67C3}" dt="2023-11-20T09:38:38.947" v="10160" actId="20577"/>
      <pc:docMkLst>
        <pc:docMk/>
      </pc:docMkLst>
      <pc:sldChg chg="addSp delSp modSp mod setBg">
        <pc:chgData name="김창엽" userId="ab6e388b-aefe-4f85-9ad7-791dbac8cda1" providerId="ADAL" clId="{239DAD18-943E-4B68-BA1E-8221304D67C3}" dt="2023-11-20T05:36:38.091" v="6843" actId="1076"/>
        <pc:sldMkLst>
          <pc:docMk/>
          <pc:sldMk cId="2176649990" sldId="256"/>
        </pc:sldMkLst>
        <pc:spChg chg="mod">
          <ac:chgData name="김창엽" userId="ab6e388b-aefe-4f85-9ad7-791dbac8cda1" providerId="ADAL" clId="{239DAD18-943E-4B68-BA1E-8221304D67C3}" dt="2023-11-20T05:36:03.982" v="6761" actId="20577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김창엽" userId="ab6e388b-aefe-4f85-9ad7-791dbac8cda1" providerId="ADAL" clId="{239DAD18-943E-4B68-BA1E-8221304D67C3}" dt="2023-11-20T05:36:25.607" v="6840" actId="20577"/>
          <ac:spMkLst>
            <pc:docMk/>
            <pc:sldMk cId="2176649990" sldId="256"/>
            <ac:spMk id="3" creationId="{8745535D-A1F7-E6A8-91B8-71134FD50EFC}"/>
          </ac:spMkLst>
        </pc:spChg>
        <pc:spChg chg="add del">
          <ac:chgData name="김창엽" userId="ab6e388b-aefe-4f85-9ad7-791dbac8cda1" providerId="ADAL" clId="{239DAD18-943E-4B68-BA1E-8221304D67C3}" dt="2023-11-19T10:47:18.874" v="667" actId="26606"/>
          <ac:spMkLst>
            <pc:docMk/>
            <pc:sldMk cId="2176649990" sldId="256"/>
            <ac:spMk id="6" creationId="{A3363022-C969-41E9-8EB2-E4C94908C1FA}"/>
          </ac:spMkLst>
        </pc:spChg>
        <pc:spChg chg="add del">
          <ac:chgData name="김창엽" userId="ab6e388b-aefe-4f85-9ad7-791dbac8cda1" providerId="ADAL" clId="{239DAD18-943E-4B68-BA1E-8221304D67C3}" dt="2023-11-19T10:47:18.874" v="667" actId="26606"/>
          <ac:spMkLst>
            <pc:docMk/>
            <pc:sldMk cId="2176649990" sldId="256"/>
            <ac:spMk id="7" creationId="{8D1AD6B3-BE88-4CEB-BA17-790657CC4729}"/>
          </ac:spMkLst>
        </pc:spChg>
        <pc:spChg chg="mod">
          <ac:chgData name="김창엽" userId="ab6e388b-aefe-4f85-9ad7-791dbac8cda1" providerId="ADAL" clId="{239DAD18-943E-4B68-BA1E-8221304D67C3}" dt="2023-11-20T05:36:38.091" v="6843" actId="1076"/>
          <ac:spMkLst>
            <pc:docMk/>
            <pc:sldMk cId="2176649990" sldId="256"/>
            <ac:spMk id="9" creationId="{89017B23-6B9C-21B6-44D9-627B8A6C1466}"/>
          </ac:spMkLst>
        </pc:spChg>
        <pc:grpChg chg="add del">
          <ac:chgData name="김창엽" userId="ab6e388b-aefe-4f85-9ad7-791dbac8cda1" providerId="ADAL" clId="{239DAD18-943E-4B68-BA1E-8221304D67C3}" dt="2023-11-19T10:47:18.874" v="667" actId="26606"/>
          <ac:grpSpMkLst>
            <pc:docMk/>
            <pc:sldMk cId="2176649990" sldId="256"/>
            <ac:grpSpMk id="23" creationId="{89D1390B-7E13-4B4F-9CB2-391063412E54}"/>
          </ac:grpSpMkLst>
        </pc:grpChg>
        <pc:picChg chg="add del mod">
          <ac:chgData name="김창엽" userId="ab6e388b-aefe-4f85-9ad7-791dbac8cda1" providerId="ADAL" clId="{239DAD18-943E-4B68-BA1E-8221304D67C3}" dt="2023-11-19T10:47:22.785" v="669" actId="478"/>
          <ac:picMkLst>
            <pc:docMk/>
            <pc:sldMk cId="2176649990" sldId="256"/>
            <ac:picMk id="4" creationId="{8BF7090C-887C-0F4D-8769-76B0E9624F9A}"/>
          </ac:picMkLst>
        </pc:picChg>
        <pc:picChg chg="mod">
          <ac:chgData name="김창엽" userId="ab6e388b-aefe-4f85-9ad7-791dbac8cda1" providerId="ADAL" clId="{239DAD18-943E-4B68-BA1E-8221304D67C3}" dt="2023-11-20T05:36:38.091" v="6843" actId="1076"/>
          <ac:picMkLst>
            <pc:docMk/>
            <pc:sldMk cId="2176649990" sldId="256"/>
            <ac:picMk id="8" creationId="{969B050D-3CD8-34C8-8078-8416EEBEA0BD}"/>
          </ac:picMkLst>
        </pc:picChg>
        <pc:picChg chg="add del mod">
          <ac:chgData name="김창엽" userId="ab6e388b-aefe-4f85-9ad7-791dbac8cda1" providerId="ADAL" clId="{239DAD18-943E-4B68-BA1E-8221304D67C3}" dt="2023-11-20T04:54:08.601" v="5599" actId="478"/>
          <ac:picMkLst>
            <pc:docMk/>
            <pc:sldMk cId="2176649990" sldId="256"/>
            <ac:picMk id="10" creationId="{908EB7E4-A86F-4690-2A08-3B04B970EF75}"/>
          </ac:picMkLst>
        </pc:picChg>
        <pc:picChg chg="add del mod">
          <ac:chgData name="김창엽" userId="ab6e388b-aefe-4f85-9ad7-791dbac8cda1" providerId="ADAL" clId="{239DAD18-943E-4B68-BA1E-8221304D67C3}" dt="2023-11-20T04:54:08.601" v="5599" actId="478"/>
          <ac:picMkLst>
            <pc:docMk/>
            <pc:sldMk cId="2176649990" sldId="256"/>
            <ac:picMk id="11" creationId="{773B997A-C090-D98C-8902-702D66EBE24C}"/>
          </ac:picMkLst>
        </pc:picChg>
        <pc:picChg chg="add del mod">
          <ac:chgData name="김창엽" userId="ab6e388b-aefe-4f85-9ad7-791dbac8cda1" providerId="ADAL" clId="{239DAD18-943E-4B68-BA1E-8221304D67C3}" dt="2023-11-20T04:54:06.406" v="5598" actId="478"/>
          <ac:picMkLst>
            <pc:docMk/>
            <pc:sldMk cId="2176649990" sldId="256"/>
            <ac:picMk id="12" creationId="{365C5B41-A7AA-2843-539E-C58EBBB3249E}"/>
          </ac:picMkLst>
        </pc:picChg>
        <pc:picChg chg="mod">
          <ac:chgData name="김창엽" userId="ab6e388b-aefe-4f85-9ad7-791dbac8cda1" providerId="ADAL" clId="{239DAD18-943E-4B68-BA1E-8221304D67C3}" dt="2023-11-20T05:36:38.091" v="6843" actId="1076"/>
          <ac:picMkLst>
            <pc:docMk/>
            <pc:sldMk cId="2176649990" sldId="256"/>
            <ac:picMk id="2052" creationId="{D1145484-676D-A31F-CC26-D33BC1FF9BED}"/>
          </ac:picMkLst>
        </pc:picChg>
      </pc:sldChg>
      <pc:sldChg chg="modSp mod">
        <pc:chgData name="김창엽" userId="ab6e388b-aefe-4f85-9ad7-791dbac8cda1" providerId="ADAL" clId="{239DAD18-943E-4B68-BA1E-8221304D67C3}" dt="2023-11-20T08:05:01.058" v="9070" actId="20577"/>
        <pc:sldMkLst>
          <pc:docMk/>
          <pc:sldMk cId="1873017168" sldId="257"/>
        </pc:sldMkLst>
        <pc:spChg chg="mod">
          <ac:chgData name="김창엽" userId="ab6e388b-aefe-4f85-9ad7-791dbac8cda1" providerId="ADAL" clId="{239DAD18-943E-4B68-BA1E-8221304D67C3}" dt="2023-11-18T09:56:47.655" v="21" actId="20577"/>
          <ac:spMkLst>
            <pc:docMk/>
            <pc:sldMk cId="1873017168" sldId="257"/>
            <ac:spMk id="2" creationId="{18254D69-3345-DA73-69D5-0E6C96B1593E}"/>
          </ac:spMkLst>
        </pc:spChg>
        <pc:graphicFrameChg chg="modGraphic">
          <ac:chgData name="김창엽" userId="ab6e388b-aefe-4f85-9ad7-791dbac8cda1" providerId="ADAL" clId="{239DAD18-943E-4B68-BA1E-8221304D67C3}" dt="2023-11-20T08:05:01.058" v="9070" actId="20577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delSp modSp add del mod ord">
        <pc:chgData name="김창엽" userId="ab6e388b-aefe-4f85-9ad7-791dbac8cda1" providerId="ADAL" clId="{239DAD18-943E-4B68-BA1E-8221304D67C3}" dt="2023-11-19T10:07:02.885" v="93" actId="47"/>
        <pc:sldMkLst>
          <pc:docMk/>
          <pc:sldMk cId="1836384323" sldId="258"/>
        </pc:sldMkLst>
        <pc:spChg chg="mod">
          <ac:chgData name="김창엽" userId="ab6e388b-aefe-4f85-9ad7-791dbac8cda1" providerId="ADAL" clId="{239DAD18-943E-4B68-BA1E-8221304D67C3}" dt="2023-11-18T10:05:09.308" v="70" actId="20577"/>
          <ac:spMkLst>
            <pc:docMk/>
            <pc:sldMk cId="1836384323" sldId="258"/>
            <ac:spMk id="2" creationId="{18254D69-3345-DA73-69D5-0E6C96B1593E}"/>
          </ac:spMkLst>
        </pc:spChg>
        <pc:picChg chg="del">
          <ac:chgData name="김창엽" userId="ab6e388b-aefe-4f85-9ad7-791dbac8cda1" providerId="ADAL" clId="{239DAD18-943E-4B68-BA1E-8221304D67C3}" dt="2023-11-19T10:06:57.051" v="92" actId="478"/>
          <ac:picMkLst>
            <pc:docMk/>
            <pc:sldMk cId="1836384323" sldId="258"/>
            <ac:picMk id="4" creationId="{412BAD51-6788-CC16-1B74-125B3EF47097}"/>
          </ac:picMkLst>
        </pc:picChg>
      </pc:sldChg>
      <pc:sldChg chg="modSp add mod">
        <pc:chgData name="김창엽" userId="ab6e388b-aefe-4f85-9ad7-791dbac8cda1" providerId="ADAL" clId="{239DAD18-943E-4B68-BA1E-8221304D67C3}" dt="2023-11-20T08:20:07.590" v="9071" actId="14"/>
        <pc:sldMkLst>
          <pc:docMk/>
          <pc:sldMk cId="3953436437" sldId="259"/>
        </pc:sldMkLst>
        <pc:spChg chg="mod">
          <ac:chgData name="김창엽" userId="ab6e388b-aefe-4f85-9ad7-791dbac8cda1" providerId="ADAL" clId="{239DAD18-943E-4B68-BA1E-8221304D67C3}" dt="2023-11-20T08:20:07.590" v="9071" actId="14"/>
          <ac:spMkLst>
            <pc:docMk/>
            <pc:sldMk cId="3953436437" sldId="259"/>
            <ac:spMk id="3" creationId="{0431B4B8-EF43-3503-BAAB-ECC532D0F935}"/>
          </ac:spMkLst>
        </pc:spChg>
      </pc:sldChg>
      <pc:sldChg chg="modSp add mod">
        <pc:chgData name="김창엽" userId="ab6e388b-aefe-4f85-9ad7-791dbac8cda1" providerId="ADAL" clId="{239DAD18-943E-4B68-BA1E-8221304D67C3}" dt="2023-11-20T07:16:15.161" v="7622" actId="20577"/>
        <pc:sldMkLst>
          <pc:docMk/>
          <pc:sldMk cId="2055951434" sldId="260"/>
        </pc:sldMkLst>
        <pc:spChg chg="mod">
          <ac:chgData name="김창엽" userId="ab6e388b-aefe-4f85-9ad7-791dbac8cda1" providerId="ADAL" clId="{239DAD18-943E-4B68-BA1E-8221304D67C3}" dt="2023-11-20T07:16:15.161" v="7622" actId="20577"/>
          <ac:spMkLst>
            <pc:docMk/>
            <pc:sldMk cId="2055951434" sldId="260"/>
            <ac:spMk id="3" creationId="{0431B4B8-EF43-3503-BAAB-ECC532D0F935}"/>
          </ac:spMkLst>
        </pc:spChg>
      </pc:sldChg>
      <pc:sldChg chg="modSp add mod">
        <pc:chgData name="김창엽" userId="ab6e388b-aefe-4f85-9ad7-791dbac8cda1" providerId="ADAL" clId="{239DAD18-943E-4B68-BA1E-8221304D67C3}" dt="2023-11-20T09:31:52.449" v="9518" actId="20577"/>
        <pc:sldMkLst>
          <pc:docMk/>
          <pc:sldMk cId="2988850186" sldId="261"/>
        </pc:sldMkLst>
        <pc:spChg chg="mod">
          <ac:chgData name="김창엽" userId="ab6e388b-aefe-4f85-9ad7-791dbac8cda1" providerId="ADAL" clId="{239DAD18-943E-4B68-BA1E-8221304D67C3}" dt="2023-11-20T09:31:52.449" v="9518" actId="20577"/>
          <ac:spMkLst>
            <pc:docMk/>
            <pc:sldMk cId="2988850186" sldId="261"/>
            <ac:spMk id="3" creationId="{0431B4B8-EF43-3503-BAAB-ECC532D0F935}"/>
          </ac:spMkLst>
        </pc:spChg>
      </pc:sldChg>
      <pc:sldChg chg="add">
        <pc:chgData name="김창엽" userId="ab6e388b-aefe-4f85-9ad7-791dbac8cda1" providerId="ADAL" clId="{239DAD18-943E-4B68-BA1E-8221304D67C3}" dt="2023-11-18T09:56:52.866" v="27"/>
        <pc:sldMkLst>
          <pc:docMk/>
          <pc:sldMk cId="3954142496" sldId="262"/>
        </pc:sldMkLst>
      </pc:sldChg>
      <pc:sldChg chg="add">
        <pc:chgData name="김창엽" userId="ab6e388b-aefe-4f85-9ad7-791dbac8cda1" providerId="ADAL" clId="{239DAD18-943E-4B68-BA1E-8221304D67C3}" dt="2023-11-18T09:56:53.008" v="28"/>
        <pc:sldMkLst>
          <pc:docMk/>
          <pc:sldMk cId="3093480133" sldId="263"/>
        </pc:sldMkLst>
      </pc:sldChg>
      <pc:sldChg chg="modSp add mod">
        <pc:chgData name="김창엽" userId="ab6e388b-aefe-4f85-9ad7-791dbac8cda1" providerId="ADAL" clId="{239DAD18-943E-4B68-BA1E-8221304D67C3}" dt="2023-11-20T09:35:02.696" v="9823" actId="20577"/>
        <pc:sldMkLst>
          <pc:docMk/>
          <pc:sldMk cId="1949236224" sldId="264"/>
        </pc:sldMkLst>
        <pc:spChg chg="mod">
          <ac:chgData name="김창엽" userId="ab6e388b-aefe-4f85-9ad7-791dbac8cda1" providerId="ADAL" clId="{239DAD18-943E-4B68-BA1E-8221304D67C3}" dt="2023-11-20T09:35:02.696" v="9823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 add mod">
        <pc:chgData name="김창엽" userId="ab6e388b-aefe-4f85-9ad7-791dbac8cda1" providerId="ADAL" clId="{239DAD18-943E-4B68-BA1E-8221304D67C3}" dt="2023-11-20T09:38:38.947" v="10160" actId="20577"/>
        <pc:sldMkLst>
          <pc:docMk/>
          <pc:sldMk cId="2856025376" sldId="265"/>
        </pc:sldMkLst>
        <pc:spChg chg="mod">
          <ac:chgData name="김창엽" userId="ab6e388b-aefe-4f85-9ad7-791dbac8cda1" providerId="ADAL" clId="{239DAD18-943E-4B68-BA1E-8221304D67C3}" dt="2023-11-20T09:38:38.947" v="10160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add">
        <pc:chgData name="김창엽" userId="ab6e388b-aefe-4f85-9ad7-791dbac8cda1" providerId="ADAL" clId="{239DAD18-943E-4B68-BA1E-8221304D67C3}" dt="2023-11-18T09:56:53.385" v="31"/>
        <pc:sldMkLst>
          <pc:docMk/>
          <pc:sldMk cId="3453602222" sldId="266"/>
        </pc:sldMkLst>
      </pc:sldChg>
      <pc:sldChg chg="add">
        <pc:chgData name="김창엽" userId="ab6e388b-aefe-4f85-9ad7-791dbac8cda1" providerId="ADAL" clId="{239DAD18-943E-4B68-BA1E-8221304D67C3}" dt="2023-11-18T09:56:53.514" v="32"/>
        <pc:sldMkLst>
          <pc:docMk/>
          <pc:sldMk cId="3111149269" sldId="267"/>
        </pc:sldMkLst>
      </pc:sldChg>
      <pc:sldChg chg="modSp add mod">
        <pc:chgData name="김창엽" userId="ab6e388b-aefe-4f85-9ad7-791dbac8cda1" providerId="ADAL" clId="{239DAD18-943E-4B68-BA1E-8221304D67C3}" dt="2023-11-20T07:23:46.674" v="7814" actId="20577"/>
        <pc:sldMkLst>
          <pc:docMk/>
          <pc:sldMk cId="2841900872" sldId="268"/>
        </pc:sldMkLst>
        <pc:spChg chg="mod">
          <ac:chgData name="김창엽" userId="ab6e388b-aefe-4f85-9ad7-791dbac8cda1" providerId="ADAL" clId="{239DAD18-943E-4B68-BA1E-8221304D67C3}" dt="2023-11-20T07:23:46.674" v="7814" actId="20577"/>
          <ac:spMkLst>
            <pc:docMk/>
            <pc:sldMk cId="2841900872" sldId="268"/>
            <ac:spMk id="3" creationId="{0431B4B8-EF43-3503-BAAB-ECC532D0F935}"/>
          </ac:spMkLst>
        </pc:spChg>
      </pc:sldChg>
      <pc:sldChg chg="modSp add mod">
        <pc:chgData name="김창엽" userId="ab6e388b-aefe-4f85-9ad7-791dbac8cda1" providerId="ADAL" clId="{239DAD18-943E-4B68-BA1E-8221304D67C3}" dt="2023-11-18T17:01:08.910" v="91" actId="20577"/>
        <pc:sldMkLst>
          <pc:docMk/>
          <pc:sldMk cId="3409453691" sldId="269"/>
        </pc:sldMkLst>
        <pc:spChg chg="mod">
          <ac:chgData name="김창엽" userId="ab6e388b-aefe-4f85-9ad7-791dbac8cda1" providerId="ADAL" clId="{239DAD18-943E-4B68-BA1E-8221304D67C3}" dt="2023-11-18T17:01:08.910" v="91" actId="20577"/>
          <ac:spMkLst>
            <pc:docMk/>
            <pc:sldMk cId="3409453691" sldId="269"/>
            <ac:spMk id="2" creationId="{18254D69-3345-DA73-69D5-0E6C96B1593E}"/>
          </ac:spMkLst>
        </pc:spChg>
      </pc:sldChg>
      <pc:sldChg chg="add">
        <pc:chgData name="김창엽" userId="ab6e388b-aefe-4f85-9ad7-791dbac8cda1" providerId="ADAL" clId="{239DAD18-943E-4B68-BA1E-8221304D67C3}" dt="2023-11-18T09:56:53.910" v="35"/>
        <pc:sldMkLst>
          <pc:docMk/>
          <pc:sldMk cId="2606980725" sldId="270"/>
        </pc:sldMkLst>
      </pc:sldChg>
      <pc:sldChg chg="add">
        <pc:chgData name="김창엽" userId="ab6e388b-aefe-4f85-9ad7-791dbac8cda1" providerId="ADAL" clId="{239DAD18-943E-4B68-BA1E-8221304D67C3}" dt="2023-11-18T09:56:54.052" v="36"/>
        <pc:sldMkLst>
          <pc:docMk/>
          <pc:sldMk cId="1999246833" sldId="271"/>
        </pc:sldMkLst>
      </pc:sldChg>
      <pc:sldChg chg="modSp add mod">
        <pc:chgData name="김창엽" userId="ab6e388b-aefe-4f85-9ad7-791dbac8cda1" providerId="ADAL" clId="{239DAD18-943E-4B68-BA1E-8221304D67C3}" dt="2023-11-18T10:05:31.695" v="86" actId="20577"/>
        <pc:sldMkLst>
          <pc:docMk/>
          <pc:sldMk cId="3582749365" sldId="273"/>
        </pc:sldMkLst>
        <pc:spChg chg="mod">
          <ac:chgData name="김창엽" userId="ab6e388b-aefe-4f85-9ad7-791dbac8cda1" providerId="ADAL" clId="{239DAD18-943E-4B68-BA1E-8221304D67C3}" dt="2023-11-18T10:05:31.695" v="86" actId="20577"/>
          <ac:spMkLst>
            <pc:docMk/>
            <pc:sldMk cId="3582749365" sldId="273"/>
            <ac:spMk id="2" creationId="{18254D69-3345-DA73-69D5-0E6C96B1593E}"/>
          </ac:spMkLst>
        </pc:spChg>
      </pc:sldChg>
      <pc:sldChg chg="modSp add mod">
        <pc:chgData name="김창엽" userId="ab6e388b-aefe-4f85-9ad7-791dbac8cda1" providerId="ADAL" clId="{239DAD18-943E-4B68-BA1E-8221304D67C3}" dt="2023-11-20T05:34:00.549" v="6585" actId="20577"/>
        <pc:sldMkLst>
          <pc:docMk/>
          <pc:sldMk cId="2154165186" sldId="274"/>
        </pc:sldMkLst>
        <pc:spChg chg="mod">
          <ac:chgData name="김창엽" userId="ab6e388b-aefe-4f85-9ad7-791dbac8cda1" providerId="ADAL" clId="{239DAD18-943E-4B68-BA1E-8221304D67C3}" dt="2023-11-20T05:34:00.549" v="6585" actId="20577"/>
          <ac:spMkLst>
            <pc:docMk/>
            <pc:sldMk cId="2154165186" sldId="274"/>
            <ac:spMk id="2" creationId="{18254D69-3345-DA73-69D5-0E6C96B1593E}"/>
          </ac:spMkLst>
        </pc:spChg>
        <pc:spChg chg="mod">
          <ac:chgData name="김창엽" userId="ab6e388b-aefe-4f85-9ad7-791dbac8cda1" providerId="ADAL" clId="{239DAD18-943E-4B68-BA1E-8221304D67C3}" dt="2023-11-19T10:08:53.514" v="508" actId="20577"/>
          <ac:spMkLst>
            <pc:docMk/>
            <pc:sldMk cId="2154165186" sldId="274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239DAD18-943E-4B68-BA1E-8221304D67C3}" dt="2023-11-19T10:55:18.633" v="792" actId="20577"/>
        <pc:sldMkLst>
          <pc:docMk/>
          <pc:sldMk cId="3640147622" sldId="276"/>
        </pc:sldMkLst>
        <pc:spChg chg="mod">
          <ac:chgData name="김창엽" userId="ab6e388b-aefe-4f85-9ad7-791dbac8cda1" providerId="ADAL" clId="{239DAD18-943E-4B68-BA1E-8221304D67C3}" dt="2023-11-19T10:55:18.633" v="792" actId="20577"/>
          <ac:spMkLst>
            <pc:docMk/>
            <pc:sldMk cId="3640147622" sldId="276"/>
            <ac:spMk id="3" creationId="{6EA9C1F1-AF20-8E6F-395F-174234D6D44D}"/>
          </ac:spMkLst>
        </pc:spChg>
      </pc:sldChg>
      <pc:sldChg chg="modSp mod ord">
        <pc:chgData name="김창엽" userId="ab6e388b-aefe-4f85-9ad7-791dbac8cda1" providerId="ADAL" clId="{239DAD18-943E-4B68-BA1E-8221304D67C3}" dt="2023-11-19T12:59:39.043" v="2888" actId="20577"/>
        <pc:sldMkLst>
          <pc:docMk/>
          <pc:sldMk cId="284138839" sldId="278"/>
        </pc:sldMkLst>
        <pc:spChg chg="mod">
          <ac:chgData name="김창엽" userId="ab6e388b-aefe-4f85-9ad7-791dbac8cda1" providerId="ADAL" clId="{239DAD18-943E-4B68-BA1E-8221304D67C3}" dt="2023-11-19T12:59:39.043" v="2888" actId="20577"/>
          <ac:spMkLst>
            <pc:docMk/>
            <pc:sldMk cId="284138839" sldId="278"/>
            <ac:spMk id="3" creationId="{AA1CB721-A211-86BC-59E4-E90DC153E52E}"/>
          </ac:spMkLst>
        </pc:spChg>
      </pc:sldChg>
      <pc:sldChg chg="add">
        <pc:chgData name="김창엽" userId="ab6e388b-aefe-4f85-9ad7-791dbac8cda1" providerId="ADAL" clId="{239DAD18-943E-4B68-BA1E-8221304D67C3}" dt="2023-11-19T10:33:00.223" v="513"/>
        <pc:sldMkLst>
          <pc:docMk/>
          <pc:sldMk cId="116105940" sldId="279"/>
        </pc:sldMkLst>
      </pc:sldChg>
      <pc:sldChg chg="addSp delSp modSp mod">
        <pc:chgData name="김창엽" userId="ab6e388b-aefe-4f85-9ad7-791dbac8cda1" providerId="ADAL" clId="{239DAD18-943E-4B68-BA1E-8221304D67C3}" dt="2023-11-20T05:40:16.429" v="7013" actId="20577"/>
        <pc:sldMkLst>
          <pc:docMk/>
          <pc:sldMk cId="566402713" sldId="279"/>
        </pc:sldMkLst>
        <pc:spChg chg="mod">
          <ac:chgData name="김창엽" userId="ab6e388b-aefe-4f85-9ad7-791dbac8cda1" providerId="ADAL" clId="{239DAD18-943E-4B68-BA1E-8221304D67C3}" dt="2023-11-20T05:40:16.429" v="7013" actId="20577"/>
          <ac:spMkLst>
            <pc:docMk/>
            <pc:sldMk cId="566402713" sldId="279"/>
            <ac:spMk id="3" creationId="{AA1BD826-F875-5493-9CC6-91242749F2A2}"/>
          </ac:spMkLst>
        </pc:spChg>
        <pc:picChg chg="add del">
          <ac:chgData name="김창엽" userId="ab6e388b-aefe-4f85-9ad7-791dbac8cda1" providerId="ADAL" clId="{239DAD18-943E-4B68-BA1E-8221304D67C3}" dt="2023-11-20T05:34:35.559" v="6601" actId="478"/>
          <ac:picMkLst>
            <pc:docMk/>
            <pc:sldMk cId="566402713" sldId="279"/>
            <ac:picMk id="5" creationId="{06CD17A2-C518-0AA2-992F-BBCAE1320921}"/>
          </ac:picMkLst>
        </pc:picChg>
        <pc:picChg chg="mod">
          <ac:chgData name="김창엽" userId="ab6e388b-aefe-4f85-9ad7-791dbac8cda1" providerId="ADAL" clId="{239DAD18-943E-4B68-BA1E-8221304D67C3}" dt="2023-11-20T05:34:34.939" v="6598" actId="1076"/>
          <ac:picMkLst>
            <pc:docMk/>
            <pc:sldMk cId="566402713" sldId="279"/>
            <ac:picMk id="6" creationId="{7E3C7C31-4662-8945-C613-1902D96EA515}"/>
          </ac:picMkLst>
        </pc:picChg>
        <pc:picChg chg="add del">
          <ac:chgData name="김창엽" userId="ab6e388b-aefe-4f85-9ad7-791dbac8cda1" providerId="ADAL" clId="{239DAD18-943E-4B68-BA1E-8221304D67C3}" dt="2023-11-20T05:34:35.384" v="6600" actId="478"/>
          <ac:picMkLst>
            <pc:docMk/>
            <pc:sldMk cId="566402713" sldId="279"/>
            <ac:picMk id="7" creationId="{87F08D8F-59B7-CC66-E529-21429F511E5C}"/>
          </ac:picMkLst>
        </pc:picChg>
        <pc:picChg chg="add del">
          <ac:chgData name="김창엽" userId="ab6e388b-aefe-4f85-9ad7-791dbac8cda1" providerId="ADAL" clId="{239DAD18-943E-4B68-BA1E-8221304D67C3}" dt="2023-11-20T05:34:35.178" v="6599" actId="478"/>
          <ac:picMkLst>
            <pc:docMk/>
            <pc:sldMk cId="566402713" sldId="279"/>
            <ac:picMk id="9" creationId="{A5C090CB-8454-F498-71B3-766BB0B20CD4}"/>
          </ac:picMkLst>
        </pc:picChg>
      </pc:sldChg>
      <pc:sldChg chg="addSp delSp modSp add mod ord">
        <pc:chgData name="김창엽" userId="ab6e388b-aefe-4f85-9ad7-791dbac8cda1" providerId="ADAL" clId="{239DAD18-943E-4B68-BA1E-8221304D67C3}" dt="2023-11-20T05:47:03.707" v="7092" actId="14100"/>
        <pc:sldMkLst>
          <pc:docMk/>
          <pc:sldMk cId="3321414683" sldId="286"/>
        </pc:sldMkLst>
        <pc:spChg chg="mod">
          <ac:chgData name="김창엽" userId="ab6e388b-aefe-4f85-9ad7-791dbac8cda1" providerId="ADAL" clId="{239DAD18-943E-4B68-BA1E-8221304D67C3}" dt="2023-11-20T05:27:05.050" v="6199" actId="1076"/>
          <ac:spMkLst>
            <pc:docMk/>
            <pc:sldMk cId="3321414683" sldId="286"/>
            <ac:spMk id="2" creationId="{691C8EAB-32BD-580E-E100-986DA5B69D8B}"/>
          </ac:spMkLst>
        </pc:spChg>
        <pc:spChg chg="del mod">
          <ac:chgData name="김창엽" userId="ab6e388b-aefe-4f85-9ad7-791dbac8cda1" providerId="ADAL" clId="{239DAD18-943E-4B68-BA1E-8221304D67C3}" dt="2023-11-19T12:48:59.083" v="2068" actId="478"/>
          <ac:spMkLst>
            <pc:docMk/>
            <pc:sldMk cId="3321414683" sldId="286"/>
            <ac:spMk id="3" creationId="{AA1CB721-A211-86BC-59E4-E90DC153E52E}"/>
          </ac:spMkLst>
        </pc:spChg>
        <pc:spChg chg="add del mod">
          <ac:chgData name="김창엽" userId="ab6e388b-aefe-4f85-9ad7-791dbac8cda1" providerId="ADAL" clId="{239DAD18-943E-4B68-BA1E-8221304D67C3}" dt="2023-11-20T04:55:30.606" v="5614" actId="478"/>
          <ac:spMkLst>
            <pc:docMk/>
            <pc:sldMk cId="3321414683" sldId="286"/>
            <ac:spMk id="5" creationId="{6601E7BE-AADE-5B31-3FF7-8E0BF89E229B}"/>
          </ac:spMkLst>
        </pc:spChg>
        <pc:spChg chg="add del">
          <ac:chgData name="김창엽" userId="ab6e388b-aefe-4f85-9ad7-791dbac8cda1" providerId="ADAL" clId="{239DAD18-943E-4B68-BA1E-8221304D67C3}" dt="2023-11-20T04:57:18.319" v="5615" actId="478"/>
          <ac:spMkLst>
            <pc:docMk/>
            <pc:sldMk cId="3321414683" sldId="286"/>
            <ac:spMk id="6" creationId="{9C7A6370-B4A9-E9B6-F2BB-AB8CB33F548B}"/>
          </ac:spMkLst>
        </pc:spChg>
        <pc:spChg chg="add del mod">
          <ac:chgData name="김창엽" userId="ab6e388b-aefe-4f85-9ad7-791dbac8cda1" providerId="ADAL" clId="{239DAD18-943E-4B68-BA1E-8221304D67C3}" dt="2023-11-20T05:08:08.530" v="6097" actId="478"/>
          <ac:spMkLst>
            <pc:docMk/>
            <pc:sldMk cId="3321414683" sldId="286"/>
            <ac:spMk id="7" creationId="{7D8B06E9-63F3-D525-4B07-73C30FFDC905}"/>
          </ac:spMkLst>
        </pc:spChg>
        <pc:spChg chg="add mod">
          <ac:chgData name="김창엽" userId="ab6e388b-aefe-4f85-9ad7-791dbac8cda1" providerId="ADAL" clId="{239DAD18-943E-4B68-BA1E-8221304D67C3}" dt="2023-11-20T05:26:54.876" v="6198" actId="1076"/>
          <ac:spMkLst>
            <pc:docMk/>
            <pc:sldMk cId="3321414683" sldId="286"/>
            <ac:spMk id="8" creationId="{FDF90A1F-021B-F6C4-8B93-1224A83CAA1C}"/>
          </ac:spMkLst>
        </pc:spChg>
        <pc:spChg chg="add mod">
          <ac:chgData name="김창엽" userId="ab6e388b-aefe-4f85-9ad7-791dbac8cda1" providerId="ADAL" clId="{239DAD18-943E-4B68-BA1E-8221304D67C3}" dt="2023-11-20T05:26:54.876" v="6198" actId="1076"/>
          <ac:spMkLst>
            <pc:docMk/>
            <pc:sldMk cId="3321414683" sldId="286"/>
            <ac:spMk id="9" creationId="{FFC643A4-89FD-95A5-88D3-414E1E313272}"/>
          </ac:spMkLst>
        </pc:spChg>
        <pc:spChg chg="add mod">
          <ac:chgData name="김창엽" userId="ab6e388b-aefe-4f85-9ad7-791dbac8cda1" providerId="ADAL" clId="{239DAD18-943E-4B68-BA1E-8221304D67C3}" dt="2023-11-20T05:26:54.876" v="6198" actId="1076"/>
          <ac:spMkLst>
            <pc:docMk/>
            <pc:sldMk cId="3321414683" sldId="286"/>
            <ac:spMk id="10" creationId="{AF8E9327-2A58-8FE1-DC9B-A9E3D1C743C8}"/>
          </ac:spMkLst>
        </pc:spChg>
        <pc:spChg chg="add mod">
          <ac:chgData name="김창엽" userId="ab6e388b-aefe-4f85-9ad7-791dbac8cda1" providerId="ADAL" clId="{239DAD18-943E-4B68-BA1E-8221304D67C3}" dt="2023-11-20T05:26:54.876" v="6198" actId="1076"/>
          <ac:spMkLst>
            <pc:docMk/>
            <pc:sldMk cId="3321414683" sldId="286"/>
            <ac:spMk id="11" creationId="{66501CEB-AA4D-B8B7-6D8D-DA7D708D0934}"/>
          </ac:spMkLst>
        </pc:spChg>
        <pc:spChg chg="add del mod">
          <ac:chgData name="김창엽" userId="ab6e388b-aefe-4f85-9ad7-791dbac8cda1" providerId="ADAL" clId="{239DAD18-943E-4B68-BA1E-8221304D67C3}" dt="2023-11-20T05:00:49.216" v="5915" actId="478"/>
          <ac:spMkLst>
            <pc:docMk/>
            <pc:sldMk cId="3321414683" sldId="286"/>
            <ac:spMk id="12" creationId="{ADB03E3F-5D89-3B0A-82C0-FE90DAB8AFAF}"/>
          </ac:spMkLst>
        </pc:spChg>
        <pc:spChg chg="add del mod">
          <ac:chgData name="김창엽" userId="ab6e388b-aefe-4f85-9ad7-791dbac8cda1" providerId="ADAL" clId="{239DAD18-943E-4B68-BA1E-8221304D67C3}" dt="2023-11-20T05:08:10.515" v="6098" actId="478"/>
          <ac:spMkLst>
            <pc:docMk/>
            <pc:sldMk cId="3321414683" sldId="286"/>
            <ac:spMk id="13" creationId="{1BC954C2-B7BF-E141-B002-D9B0673C7021}"/>
          </ac:spMkLst>
        </pc:spChg>
        <pc:spChg chg="add del mod">
          <ac:chgData name="김창엽" userId="ab6e388b-aefe-4f85-9ad7-791dbac8cda1" providerId="ADAL" clId="{239DAD18-943E-4B68-BA1E-8221304D67C3}" dt="2023-11-20T05:26:54.876" v="6198" actId="1076"/>
          <ac:spMkLst>
            <pc:docMk/>
            <pc:sldMk cId="3321414683" sldId="286"/>
            <ac:spMk id="14" creationId="{95796C35-67ED-8A18-CAFA-178CB935CBA9}"/>
          </ac:spMkLst>
        </pc:spChg>
        <pc:spChg chg="add mod">
          <ac:chgData name="김창엽" userId="ab6e388b-aefe-4f85-9ad7-791dbac8cda1" providerId="ADAL" clId="{239DAD18-943E-4B68-BA1E-8221304D67C3}" dt="2023-11-20T05:32:52.157" v="6471" actId="1076"/>
          <ac:spMkLst>
            <pc:docMk/>
            <pc:sldMk cId="3321414683" sldId="286"/>
            <ac:spMk id="36" creationId="{08F68F56-88D3-C6C7-04EF-D56DFD1902B4}"/>
          </ac:spMkLst>
        </pc:spChg>
        <pc:spChg chg="add mod">
          <ac:chgData name="김창엽" userId="ab6e388b-aefe-4f85-9ad7-791dbac8cda1" providerId="ADAL" clId="{239DAD18-943E-4B68-BA1E-8221304D67C3}" dt="2023-11-20T05:29:59.429" v="6303" actId="1036"/>
          <ac:spMkLst>
            <pc:docMk/>
            <pc:sldMk cId="3321414683" sldId="286"/>
            <ac:spMk id="37" creationId="{335A5077-1CCB-6EF0-F18A-9017FF0798FC}"/>
          </ac:spMkLst>
        </pc:spChg>
        <pc:spChg chg="add del mod">
          <ac:chgData name="김창엽" userId="ab6e388b-aefe-4f85-9ad7-791dbac8cda1" providerId="ADAL" clId="{239DAD18-943E-4B68-BA1E-8221304D67C3}" dt="2023-11-20T05:28:17.418" v="6210" actId="478"/>
          <ac:spMkLst>
            <pc:docMk/>
            <pc:sldMk cId="3321414683" sldId="286"/>
            <ac:spMk id="38" creationId="{2EF047CA-B8DF-D58F-D739-88F8921B910C}"/>
          </ac:spMkLst>
        </pc:spChg>
        <pc:spChg chg="add mod">
          <ac:chgData name="김창엽" userId="ab6e388b-aefe-4f85-9ad7-791dbac8cda1" providerId="ADAL" clId="{239DAD18-943E-4B68-BA1E-8221304D67C3}" dt="2023-11-20T05:29:47.250" v="6285" actId="20577"/>
          <ac:spMkLst>
            <pc:docMk/>
            <pc:sldMk cId="3321414683" sldId="286"/>
            <ac:spMk id="41" creationId="{0FD3B825-4DE0-7478-2A79-A6AD6053FC8C}"/>
          </ac:spMkLst>
        </pc:spChg>
        <pc:spChg chg="add del mod">
          <ac:chgData name="김창엽" userId="ab6e388b-aefe-4f85-9ad7-791dbac8cda1" providerId="ADAL" clId="{239DAD18-943E-4B68-BA1E-8221304D67C3}" dt="2023-11-20T05:26:46.289" v="6197"/>
          <ac:spMkLst>
            <pc:docMk/>
            <pc:sldMk cId="3321414683" sldId="286"/>
            <ac:spMk id="44" creationId="{6C4ECC25-2E87-47CB-C60D-2A9043464A53}"/>
          </ac:spMkLst>
        </pc:spChg>
        <pc:spChg chg="add del">
          <ac:chgData name="김창엽" userId="ab6e388b-aefe-4f85-9ad7-791dbac8cda1" providerId="ADAL" clId="{239DAD18-943E-4B68-BA1E-8221304D67C3}" dt="2023-11-20T05:28:04.123" v="6204"/>
          <ac:spMkLst>
            <pc:docMk/>
            <pc:sldMk cId="3321414683" sldId="286"/>
            <ac:spMk id="45" creationId="{17B972B9-1052-E809-53F6-58D65A72C78B}"/>
          </ac:spMkLst>
        </pc:spChg>
        <pc:spChg chg="add mod">
          <ac:chgData name="김창엽" userId="ab6e388b-aefe-4f85-9ad7-791dbac8cda1" providerId="ADAL" clId="{239DAD18-943E-4B68-BA1E-8221304D67C3}" dt="2023-11-20T05:32:10.289" v="6464" actId="255"/>
          <ac:spMkLst>
            <pc:docMk/>
            <pc:sldMk cId="3321414683" sldId="286"/>
            <ac:spMk id="61" creationId="{451FC462-1418-CE19-7155-65EDE2B04C24}"/>
          </ac:spMkLst>
        </pc:spChg>
        <pc:spChg chg="add mod">
          <ac:chgData name="김창엽" userId="ab6e388b-aefe-4f85-9ad7-791dbac8cda1" providerId="ADAL" clId="{239DAD18-943E-4B68-BA1E-8221304D67C3}" dt="2023-11-20T05:32:25.550" v="6466" actId="1076"/>
          <ac:spMkLst>
            <pc:docMk/>
            <pc:sldMk cId="3321414683" sldId="286"/>
            <ac:spMk id="62" creationId="{5ED92B24-A31E-AA42-1847-FA37C846F5A6}"/>
          </ac:spMkLst>
        </pc:spChg>
        <pc:spChg chg="add del mod">
          <ac:chgData name="김창엽" userId="ab6e388b-aefe-4f85-9ad7-791dbac8cda1" providerId="ADAL" clId="{239DAD18-943E-4B68-BA1E-8221304D67C3}" dt="2023-11-20T05:32:37.941" v="6470" actId="478"/>
          <ac:spMkLst>
            <pc:docMk/>
            <pc:sldMk cId="3321414683" sldId="286"/>
            <ac:spMk id="63" creationId="{B9BDC00B-6A3C-3E1C-927B-9A04D1FC550B}"/>
          </ac:spMkLst>
        </pc:spChg>
        <pc:spChg chg="add mod">
          <ac:chgData name="김창엽" userId="ab6e388b-aefe-4f85-9ad7-791dbac8cda1" providerId="ADAL" clId="{239DAD18-943E-4B68-BA1E-8221304D67C3}" dt="2023-11-20T05:33:09.864" v="6514" actId="122"/>
          <ac:spMkLst>
            <pc:docMk/>
            <pc:sldMk cId="3321414683" sldId="286"/>
            <ac:spMk id="1024" creationId="{B7E2670A-9992-DAB1-3138-FCE3AF349C0A}"/>
          </ac:spMkLst>
        </pc:spChg>
        <pc:picChg chg="add del mod">
          <ac:chgData name="김창엽" userId="ab6e388b-aefe-4f85-9ad7-791dbac8cda1" providerId="ADAL" clId="{239DAD18-943E-4B68-BA1E-8221304D67C3}" dt="2023-11-20T05:28:20.362" v="6211" actId="478"/>
          <ac:picMkLst>
            <pc:docMk/>
            <pc:sldMk cId="3321414683" sldId="286"/>
            <ac:picMk id="16" creationId="{05AB6909-DC5F-BBD4-A0D2-E6350E988A3A}"/>
          </ac:picMkLst>
        </pc:picChg>
        <pc:picChg chg="add del mod">
          <ac:chgData name="김창엽" userId="ab6e388b-aefe-4f85-9ad7-791dbac8cda1" providerId="ADAL" clId="{239DAD18-943E-4B68-BA1E-8221304D67C3}" dt="2023-11-20T05:28:17.418" v="6210" actId="478"/>
          <ac:picMkLst>
            <pc:docMk/>
            <pc:sldMk cId="3321414683" sldId="286"/>
            <ac:picMk id="18" creationId="{6BB0BBAC-B8A1-A003-6607-CC7469A8C16E}"/>
          </ac:picMkLst>
        </pc:picChg>
        <pc:picChg chg="add del mod">
          <ac:chgData name="김창엽" userId="ab6e388b-aefe-4f85-9ad7-791dbac8cda1" providerId="ADAL" clId="{239DAD18-943E-4B68-BA1E-8221304D67C3}" dt="2023-11-20T05:06:07.797" v="6054" actId="478"/>
          <ac:picMkLst>
            <pc:docMk/>
            <pc:sldMk cId="3321414683" sldId="286"/>
            <ac:picMk id="20" creationId="{0E068124-ACAD-21CC-F791-13D2A6CA1EB5}"/>
          </ac:picMkLst>
        </pc:picChg>
        <pc:picChg chg="add del mod">
          <ac:chgData name="김창엽" userId="ab6e388b-aefe-4f85-9ad7-791dbac8cda1" providerId="ADAL" clId="{239DAD18-943E-4B68-BA1E-8221304D67C3}" dt="2023-11-20T05:20:08.505" v="6145" actId="478"/>
          <ac:picMkLst>
            <pc:docMk/>
            <pc:sldMk cId="3321414683" sldId="286"/>
            <ac:picMk id="40" creationId="{6CD3012E-3907-803D-B54A-42FAC11FDCC5}"/>
          </ac:picMkLst>
        </pc:picChg>
        <pc:picChg chg="add del mod">
          <ac:chgData name="김창엽" userId="ab6e388b-aefe-4f85-9ad7-791dbac8cda1" providerId="ADAL" clId="{239DAD18-943E-4B68-BA1E-8221304D67C3}" dt="2023-11-20T05:28:13.191" v="6209" actId="478"/>
          <ac:picMkLst>
            <pc:docMk/>
            <pc:sldMk cId="3321414683" sldId="286"/>
            <ac:picMk id="43" creationId="{33865EAE-42A8-ACCD-106F-A06FACC0A3D0}"/>
          </ac:picMkLst>
        </pc:picChg>
        <pc:picChg chg="add mod">
          <ac:chgData name="김창엽" userId="ab6e388b-aefe-4f85-9ad7-791dbac8cda1" providerId="ADAL" clId="{239DAD18-943E-4B68-BA1E-8221304D67C3}" dt="2023-11-20T05:30:03.839" v="6304" actId="1076"/>
          <ac:picMkLst>
            <pc:docMk/>
            <pc:sldMk cId="3321414683" sldId="286"/>
            <ac:picMk id="46" creationId="{D529EC4A-3818-F578-4B80-B42706978576}"/>
          </ac:picMkLst>
        </pc:picChg>
        <pc:picChg chg="add mod">
          <ac:chgData name="김창엽" userId="ab6e388b-aefe-4f85-9ad7-791dbac8cda1" providerId="ADAL" clId="{239DAD18-943E-4B68-BA1E-8221304D67C3}" dt="2023-11-20T05:30:30.466" v="6316" actId="14100"/>
          <ac:picMkLst>
            <pc:docMk/>
            <pc:sldMk cId="3321414683" sldId="286"/>
            <ac:picMk id="54" creationId="{C9844055-68E0-A2FC-F872-EFD0FEBE2F08}"/>
          </ac:picMkLst>
        </pc:picChg>
        <pc:picChg chg="add mod">
          <ac:chgData name="김창엽" userId="ab6e388b-aefe-4f85-9ad7-791dbac8cda1" providerId="ADAL" clId="{239DAD18-943E-4B68-BA1E-8221304D67C3}" dt="2023-11-20T05:30:41.848" v="6319" actId="1076"/>
          <ac:picMkLst>
            <pc:docMk/>
            <pc:sldMk cId="3321414683" sldId="286"/>
            <ac:picMk id="56" creationId="{421E0644-9EB2-4E1D-7CD6-0F47070A6663}"/>
          </ac:picMkLst>
        </pc:picChg>
        <pc:picChg chg="add del mod">
          <ac:chgData name="김창엽" userId="ab6e388b-aefe-4f85-9ad7-791dbac8cda1" providerId="ADAL" clId="{239DAD18-943E-4B68-BA1E-8221304D67C3}" dt="2023-11-20T05:26:54.876" v="6198" actId="1076"/>
          <ac:picMkLst>
            <pc:docMk/>
            <pc:sldMk cId="3321414683" sldId="286"/>
            <ac:picMk id="1026" creationId="{9149CCE4-2F1E-F4A3-F6FF-4F3BC73AB17D}"/>
          </ac:picMkLst>
        </pc:picChg>
        <pc:cxnChg chg="add mod">
          <ac:chgData name="김창엽" userId="ab6e388b-aefe-4f85-9ad7-791dbac8cda1" providerId="ADAL" clId="{239DAD18-943E-4B68-BA1E-8221304D67C3}" dt="2023-11-20T05:47:03.707" v="7092" actId="14100"/>
          <ac:cxnSpMkLst>
            <pc:docMk/>
            <pc:sldMk cId="3321414683" sldId="286"/>
            <ac:cxnSpMk id="22" creationId="{6C34D0AC-2017-61B7-0CD5-61D9C9D2E7A8}"/>
          </ac:cxnSpMkLst>
        </pc:cxnChg>
        <pc:cxnChg chg="add mod">
          <ac:chgData name="김창엽" userId="ab6e388b-aefe-4f85-9ad7-791dbac8cda1" providerId="ADAL" clId="{239DAD18-943E-4B68-BA1E-8221304D67C3}" dt="2023-11-20T05:26:54.876" v="6198" actId="1076"/>
          <ac:cxnSpMkLst>
            <pc:docMk/>
            <pc:sldMk cId="3321414683" sldId="286"/>
            <ac:cxnSpMk id="23" creationId="{38A4E4AB-3749-DBAE-D06F-CC57BBB4CF57}"/>
          </ac:cxnSpMkLst>
        </pc:cxnChg>
        <pc:cxnChg chg="add mod">
          <ac:chgData name="김창엽" userId="ab6e388b-aefe-4f85-9ad7-791dbac8cda1" providerId="ADAL" clId="{239DAD18-943E-4B68-BA1E-8221304D67C3}" dt="2023-11-20T05:26:54.876" v="6198" actId="1076"/>
          <ac:cxnSpMkLst>
            <pc:docMk/>
            <pc:sldMk cId="3321414683" sldId="286"/>
            <ac:cxnSpMk id="26" creationId="{EFD66BDA-3598-9A7C-ED7D-0F3FBB17BF6E}"/>
          </ac:cxnSpMkLst>
        </pc:cxnChg>
        <pc:cxnChg chg="add mod">
          <ac:chgData name="김창엽" userId="ab6e388b-aefe-4f85-9ad7-791dbac8cda1" providerId="ADAL" clId="{239DAD18-943E-4B68-BA1E-8221304D67C3}" dt="2023-11-20T05:26:54.876" v="6198" actId="1076"/>
          <ac:cxnSpMkLst>
            <pc:docMk/>
            <pc:sldMk cId="3321414683" sldId="286"/>
            <ac:cxnSpMk id="30" creationId="{782FEE3D-156E-DE46-2849-1BFF0CCC4D8F}"/>
          </ac:cxnSpMkLst>
        </pc:cxnChg>
        <pc:cxnChg chg="add mod">
          <ac:chgData name="김창엽" userId="ab6e388b-aefe-4f85-9ad7-791dbac8cda1" providerId="ADAL" clId="{239DAD18-943E-4B68-BA1E-8221304D67C3}" dt="2023-11-20T05:28:45.277" v="6218" actId="14100"/>
          <ac:cxnSpMkLst>
            <pc:docMk/>
            <pc:sldMk cId="3321414683" sldId="286"/>
            <ac:cxnSpMk id="33" creationId="{DC8D95C7-874F-43D1-342B-39465A304768}"/>
          </ac:cxnSpMkLst>
        </pc:cxnChg>
        <pc:cxnChg chg="add mod">
          <ac:chgData name="김창엽" userId="ab6e388b-aefe-4f85-9ad7-791dbac8cda1" providerId="ADAL" clId="{239DAD18-943E-4B68-BA1E-8221304D67C3}" dt="2023-11-20T05:30:55.103" v="6324" actId="14100"/>
          <ac:cxnSpMkLst>
            <pc:docMk/>
            <pc:sldMk cId="3321414683" sldId="286"/>
            <ac:cxnSpMk id="48" creationId="{9F0459B6-2635-57C0-9F44-ED2E07BDE504}"/>
          </ac:cxnSpMkLst>
        </pc:cxnChg>
        <pc:cxnChg chg="add mod">
          <ac:chgData name="김창엽" userId="ab6e388b-aefe-4f85-9ad7-791dbac8cda1" providerId="ADAL" clId="{239DAD18-943E-4B68-BA1E-8221304D67C3}" dt="2023-11-20T05:30:48.905" v="6321" actId="14100"/>
          <ac:cxnSpMkLst>
            <pc:docMk/>
            <pc:sldMk cId="3321414683" sldId="286"/>
            <ac:cxnSpMk id="51" creationId="{0FA85035-D51C-8A8C-A0E0-15C2FC44A3DF}"/>
          </ac:cxnSpMkLst>
        </pc:cxnChg>
      </pc:sldChg>
      <pc:sldChg chg="delSp mod">
        <pc:chgData name="김창엽" userId="ab6e388b-aefe-4f85-9ad7-791dbac8cda1" providerId="ADAL" clId="{239DAD18-943E-4B68-BA1E-8221304D67C3}" dt="2023-11-20T07:10:29.133" v="7093" actId="478"/>
        <pc:sldMkLst>
          <pc:docMk/>
          <pc:sldMk cId="1675795625" sldId="287"/>
        </pc:sldMkLst>
        <pc:spChg chg="del">
          <ac:chgData name="김창엽" userId="ab6e388b-aefe-4f85-9ad7-791dbac8cda1" providerId="ADAL" clId="{239DAD18-943E-4B68-BA1E-8221304D67C3}" dt="2023-11-20T07:10:29.133" v="7093" actId="478"/>
          <ac:spMkLst>
            <pc:docMk/>
            <pc:sldMk cId="1675795625" sldId="287"/>
            <ac:spMk id="3" creationId="{65014D26-2965-8669-018F-41CF8F05D91D}"/>
          </ac:spMkLst>
        </pc:spChg>
      </pc:sldChg>
      <pc:sldChg chg="modSp add mod">
        <pc:chgData name="김창엽" userId="ab6e388b-aefe-4f85-9ad7-791dbac8cda1" providerId="ADAL" clId="{239DAD18-943E-4B68-BA1E-8221304D67C3}" dt="2023-11-20T04:39:21.069" v="4950" actId="20577"/>
        <pc:sldMkLst>
          <pc:docMk/>
          <pc:sldMk cId="1945918485" sldId="288"/>
        </pc:sldMkLst>
        <pc:spChg chg="mod">
          <ac:chgData name="김창엽" userId="ab6e388b-aefe-4f85-9ad7-791dbac8cda1" providerId="ADAL" clId="{239DAD18-943E-4B68-BA1E-8221304D67C3}" dt="2023-11-20T04:39:21.069" v="4950" actId="20577"/>
          <ac:spMkLst>
            <pc:docMk/>
            <pc:sldMk cId="1945918485" sldId="288"/>
            <ac:spMk id="3" creationId="{0431B4B8-EF43-3503-BAAB-ECC532D0F935}"/>
          </ac:spMkLst>
        </pc:spChg>
      </pc:sldChg>
      <pc:sldChg chg="addSp delSp modSp add mod">
        <pc:chgData name="김창엽" userId="ab6e388b-aefe-4f85-9ad7-791dbac8cda1" providerId="ADAL" clId="{239DAD18-943E-4B68-BA1E-8221304D67C3}" dt="2023-11-20T07:11:04.891" v="7099" actId="20577"/>
        <pc:sldMkLst>
          <pc:docMk/>
          <pc:sldMk cId="3805742863" sldId="290"/>
        </pc:sldMkLst>
        <pc:spChg chg="mod">
          <ac:chgData name="김창엽" userId="ab6e388b-aefe-4f85-9ad7-791dbac8cda1" providerId="ADAL" clId="{239DAD18-943E-4B68-BA1E-8221304D67C3}" dt="2023-11-19T13:20:25.916" v="4900" actId="20577"/>
          <ac:spMkLst>
            <pc:docMk/>
            <pc:sldMk cId="3805742863" sldId="290"/>
            <ac:spMk id="3" creationId="{0431B4B8-EF43-3503-BAAB-ECC532D0F935}"/>
          </ac:spMkLst>
        </pc:spChg>
        <pc:spChg chg="add mod">
          <ac:chgData name="김창엽" userId="ab6e388b-aefe-4f85-9ad7-791dbac8cda1" providerId="ADAL" clId="{239DAD18-943E-4B68-BA1E-8221304D67C3}" dt="2023-11-20T04:52:18.571" v="5586" actId="207"/>
          <ac:spMkLst>
            <pc:docMk/>
            <pc:sldMk cId="3805742863" sldId="290"/>
            <ac:spMk id="10" creationId="{155BF516-CE7F-5CDD-8AF9-00AF4D702173}"/>
          </ac:spMkLst>
        </pc:spChg>
        <pc:spChg chg="add mod">
          <ac:chgData name="김창엽" userId="ab6e388b-aefe-4f85-9ad7-791dbac8cda1" providerId="ADAL" clId="{239DAD18-943E-4B68-BA1E-8221304D67C3}" dt="2023-11-20T07:11:04.891" v="7099" actId="20577"/>
          <ac:spMkLst>
            <pc:docMk/>
            <pc:sldMk cId="3805742863" sldId="290"/>
            <ac:spMk id="11" creationId="{C61F4AAC-6375-BF8E-A989-68421A29227B}"/>
          </ac:spMkLst>
        </pc:spChg>
        <pc:picChg chg="add del">
          <ac:chgData name="김창엽" userId="ab6e388b-aefe-4f85-9ad7-791dbac8cda1" providerId="ADAL" clId="{239DAD18-943E-4B68-BA1E-8221304D67C3}" dt="2023-11-19T13:21:06.052" v="4904" actId="22"/>
          <ac:picMkLst>
            <pc:docMk/>
            <pc:sldMk cId="3805742863" sldId="290"/>
            <ac:picMk id="5" creationId="{0E198555-DA14-EF00-F2FB-0AACAFD3A17D}"/>
          </ac:picMkLst>
        </pc:picChg>
        <pc:picChg chg="add mod">
          <ac:chgData name="김창엽" userId="ab6e388b-aefe-4f85-9ad7-791dbac8cda1" providerId="ADAL" clId="{239DAD18-943E-4B68-BA1E-8221304D67C3}" dt="2023-11-20T04:47:22.004" v="5283" actId="1076"/>
          <ac:picMkLst>
            <pc:docMk/>
            <pc:sldMk cId="3805742863" sldId="290"/>
            <ac:picMk id="7" creationId="{A06D8B06-B7F4-8997-AF4A-52D3E5C0B4D8}"/>
          </ac:picMkLst>
        </pc:picChg>
        <pc:picChg chg="add mod">
          <ac:chgData name="김창엽" userId="ab6e388b-aefe-4f85-9ad7-791dbac8cda1" providerId="ADAL" clId="{239DAD18-943E-4B68-BA1E-8221304D67C3}" dt="2023-11-20T04:47:32.462" v="5285" actId="1076"/>
          <ac:picMkLst>
            <pc:docMk/>
            <pc:sldMk cId="3805742863" sldId="290"/>
            <ac:picMk id="9" creationId="{8CCDF5FA-167C-0152-BABD-3E025EC38595}"/>
          </ac:picMkLst>
        </pc:picChg>
        <pc:picChg chg="add del mod">
          <ac:chgData name="김창엽" userId="ab6e388b-aefe-4f85-9ad7-791dbac8cda1" providerId="ADAL" clId="{239DAD18-943E-4B68-BA1E-8221304D67C3}" dt="2023-11-20T04:51:13.881" v="5584" actId="478"/>
          <ac:picMkLst>
            <pc:docMk/>
            <pc:sldMk cId="3805742863" sldId="290"/>
            <ac:picMk id="13" creationId="{A02874D8-6BA3-32B0-CAE1-8D4DC7260510}"/>
          </ac:picMkLst>
        </pc:picChg>
      </pc:sldChg>
      <pc:sldChg chg="modSp mod">
        <pc:chgData name="김창엽" userId="ab6e388b-aefe-4f85-9ad7-791dbac8cda1" providerId="ADAL" clId="{239DAD18-943E-4B68-BA1E-8221304D67C3}" dt="2023-11-20T09:12:05.751" v="9345" actId="20577"/>
        <pc:sldMkLst>
          <pc:docMk/>
          <pc:sldMk cId="1211006770" sldId="291"/>
        </pc:sldMkLst>
        <pc:spChg chg="mod">
          <ac:chgData name="김창엽" userId="ab6e388b-aefe-4f85-9ad7-791dbac8cda1" providerId="ADAL" clId="{239DAD18-943E-4B68-BA1E-8221304D67C3}" dt="2023-11-20T09:12:05.751" v="9345" actId="20577"/>
          <ac:spMkLst>
            <pc:docMk/>
            <pc:sldMk cId="1211006770" sldId="291"/>
            <ac:spMk id="2" creationId="{3123A4E8-8F70-2111-6A0A-1396A78DA765}"/>
          </ac:spMkLst>
        </pc:spChg>
      </pc:sldChg>
      <pc:sldChg chg="add del">
        <pc:chgData name="김창엽" userId="ab6e388b-aefe-4f85-9ad7-791dbac8cda1" providerId="ADAL" clId="{239DAD18-943E-4B68-BA1E-8221304D67C3}" dt="2023-11-19T13:20:32.096" v="4902" actId="47"/>
        <pc:sldMkLst>
          <pc:docMk/>
          <pc:sldMk cId="3289847290" sldId="291"/>
        </pc:sldMkLst>
      </pc:sldChg>
      <pc:sldChg chg="modSp add mod">
        <pc:chgData name="김창엽" userId="ab6e388b-aefe-4f85-9ad7-791dbac8cda1" providerId="ADAL" clId="{239DAD18-943E-4B68-BA1E-8221304D67C3}" dt="2023-11-20T07:35:21.706" v="8737" actId="20577"/>
        <pc:sldMkLst>
          <pc:docMk/>
          <pc:sldMk cId="4181498527" sldId="292"/>
        </pc:sldMkLst>
        <pc:spChg chg="mod">
          <ac:chgData name="김창엽" userId="ab6e388b-aefe-4f85-9ad7-791dbac8cda1" providerId="ADAL" clId="{239DAD18-943E-4B68-BA1E-8221304D67C3}" dt="2023-11-20T07:35:21.706" v="8737" actId="20577"/>
          <ac:spMkLst>
            <pc:docMk/>
            <pc:sldMk cId="4181498527" sldId="292"/>
            <ac:spMk id="3" creationId="{0431B4B8-EF43-3503-BAAB-ECC532D0F935}"/>
          </ac:spMkLst>
        </pc:spChg>
      </pc:sldChg>
      <pc:sldChg chg="modSp add mod">
        <pc:chgData name="김창엽" userId="ab6e388b-aefe-4f85-9ad7-791dbac8cda1" providerId="ADAL" clId="{239DAD18-943E-4B68-BA1E-8221304D67C3}" dt="2023-11-20T07:45:04.522" v="9023" actId="20577"/>
        <pc:sldMkLst>
          <pc:docMk/>
          <pc:sldMk cId="3059652115" sldId="293"/>
        </pc:sldMkLst>
        <pc:spChg chg="mod">
          <ac:chgData name="김창엽" userId="ab6e388b-aefe-4f85-9ad7-791dbac8cda1" providerId="ADAL" clId="{239DAD18-943E-4B68-BA1E-8221304D67C3}" dt="2023-11-20T07:45:04.522" v="9023" actId="20577"/>
          <ac:spMkLst>
            <pc:docMk/>
            <pc:sldMk cId="3059652115" sldId="293"/>
            <ac:spMk id="3" creationId="{0431B4B8-EF43-3503-BAAB-ECC532D0F935}"/>
          </ac:spMkLst>
        </pc:spChg>
      </pc:sldChg>
    </pc:docChg>
  </pc:docChgLst>
  <pc:docChgLst>
    <pc:chgData name="강병우" userId="S::peace0096@konkuk.ac.kr::2cffb8c9-bf5b-4454-862c-416c50aea6ee" providerId="AD" clId="Web-{38D53E86-07BE-4DA2-945B-0F6C63025BD9}"/>
    <pc:docChg chg="addSld delSld modSld sldOrd">
      <pc:chgData name="강병우" userId="S::peace0096@konkuk.ac.kr::2cffb8c9-bf5b-4454-862c-416c50aea6ee" providerId="AD" clId="Web-{38D53E86-07BE-4DA2-945B-0F6C63025BD9}" dt="2023-11-24T08:30:40.982" v="1139" actId="20577"/>
      <pc:docMkLst>
        <pc:docMk/>
      </pc:docMkLst>
      <pc:sldChg chg="addSp delSp modSp new">
        <pc:chgData name="강병우" userId="S::peace0096@konkuk.ac.kr::2cffb8c9-bf5b-4454-862c-416c50aea6ee" providerId="AD" clId="Web-{38D53E86-07BE-4DA2-945B-0F6C63025BD9}" dt="2023-11-24T07:53:00.287" v="84" actId="14100"/>
        <pc:sldMkLst>
          <pc:docMk/>
          <pc:sldMk cId="437225269" sldId="318"/>
        </pc:sldMkLst>
        <pc:spChg chg="mod">
          <ac:chgData name="강병우" userId="S::peace0096@konkuk.ac.kr::2cffb8c9-bf5b-4454-862c-416c50aea6ee" providerId="AD" clId="Web-{38D53E86-07BE-4DA2-945B-0F6C63025BD9}" dt="2023-11-24T07:50:59.941" v="40" actId="20577"/>
          <ac:spMkLst>
            <pc:docMk/>
            <pc:sldMk cId="437225269" sldId="318"/>
            <ac:spMk id="2" creationId="{10E41DFD-6356-3674-15A7-D88E103E9646}"/>
          </ac:spMkLst>
        </pc:spChg>
        <pc:spChg chg="del">
          <ac:chgData name="강병우" userId="S::peace0096@konkuk.ac.kr::2cffb8c9-bf5b-4454-862c-416c50aea6ee" providerId="AD" clId="Web-{38D53E86-07BE-4DA2-945B-0F6C63025BD9}" dt="2023-11-24T07:50:38.846" v="1"/>
          <ac:spMkLst>
            <pc:docMk/>
            <pc:sldMk cId="437225269" sldId="318"/>
            <ac:spMk id="3" creationId="{409E623F-36AC-B0D4-12C8-5B052EC90926}"/>
          </ac:spMkLst>
        </pc:spChg>
        <pc:spChg chg="add mod">
          <ac:chgData name="강병우" userId="S::peace0096@konkuk.ac.kr::2cffb8c9-bf5b-4454-862c-416c50aea6ee" providerId="AD" clId="Web-{38D53E86-07BE-4DA2-945B-0F6C63025BD9}" dt="2023-11-24T07:53:00.287" v="84" actId="14100"/>
          <ac:spMkLst>
            <pc:docMk/>
            <pc:sldMk cId="437225269" sldId="318"/>
            <ac:spMk id="7" creationId="{8D3AEA1E-BADF-CC69-26AB-91AD6E521221}"/>
          </ac:spMkLst>
        </pc:spChg>
        <pc:picChg chg="add mod ord">
          <ac:chgData name="강병우" userId="S::peace0096@konkuk.ac.kr::2cffb8c9-bf5b-4454-862c-416c50aea6ee" providerId="AD" clId="Web-{38D53E86-07BE-4DA2-945B-0F6C63025BD9}" dt="2023-11-24T07:52:27.724" v="54" actId="14100"/>
          <ac:picMkLst>
            <pc:docMk/>
            <pc:sldMk cId="437225269" sldId="318"/>
            <ac:picMk id="4" creationId="{A2CA85FA-28AB-5D58-9501-563122A74EBA}"/>
          </ac:picMkLst>
        </pc:picChg>
        <pc:picChg chg="add mod">
          <ac:chgData name="강병우" userId="S::peace0096@konkuk.ac.kr::2cffb8c9-bf5b-4454-862c-416c50aea6ee" providerId="AD" clId="Web-{38D53E86-07BE-4DA2-945B-0F6C63025BD9}" dt="2023-11-24T07:52:32.974" v="57" actId="1076"/>
          <ac:picMkLst>
            <pc:docMk/>
            <pc:sldMk cId="437225269" sldId="318"/>
            <ac:picMk id="5" creationId="{56003056-AA78-A664-D584-28FFE6C8A5E0}"/>
          </ac:picMkLst>
        </pc:picChg>
        <pc:picChg chg="add del mod">
          <ac:chgData name="강병우" userId="S::peace0096@konkuk.ac.kr::2cffb8c9-bf5b-4454-862c-416c50aea6ee" providerId="AD" clId="Web-{38D53E86-07BE-4DA2-945B-0F6C63025BD9}" dt="2023-11-24T07:51:11.957" v="48"/>
          <ac:picMkLst>
            <pc:docMk/>
            <pc:sldMk cId="437225269" sldId="318"/>
            <ac:picMk id="6" creationId="{507D04A2-9230-02B7-8235-84BBCFC872EA}"/>
          </ac:picMkLst>
        </pc:picChg>
      </pc:sldChg>
      <pc:sldChg chg="addSp delSp modSp new">
        <pc:chgData name="강병우" userId="S::peace0096@konkuk.ac.kr::2cffb8c9-bf5b-4454-862c-416c50aea6ee" providerId="AD" clId="Web-{38D53E86-07BE-4DA2-945B-0F6C63025BD9}" dt="2023-11-24T08:06:40.776" v="841" actId="20577"/>
        <pc:sldMkLst>
          <pc:docMk/>
          <pc:sldMk cId="2324071367" sldId="319"/>
        </pc:sldMkLst>
        <pc:spChg chg="mod">
          <ac:chgData name="강병우" userId="S::peace0096@konkuk.ac.kr::2cffb8c9-bf5b-4454-862c-416c50aea6ee" providerId="AD" clId="Web-{38D53E86-07BE-4DA2-945B-0F6C63025BD9}" dt="2023-11-24T08:06:40.776" v="841" actId="20577"/>
          <ac:spMkLst>
            <pc:docMk/>
            <pc:sldMk cId="2324071367" sldId="319"/>
            <ac:spMk id="2" creationId="{5436329B-4C56-6398-988A-11EFF4FCA6F9}"/>
          </ac:spMkLst>
        </pc:spChg>
        <pc:spChg chg="add del mod">
          <ac:chgData name="강병우" userId="S::peace0096@konkuk.ac.kr::2cffb8c9-bf5b-4454-862c-416c50aea6ee" providerId="AD" clId="Web-{38D53E86-07BE-4DA2-945B-0F6C63025BD9}" dt="2023-11-24T08:01:17.690" v="117"/>
          <ac:spMkLst>
            <pc:docMk/>
            <pc:sldMk cId="2324071367" sldId="319"/>
            <ac:spMk id="3" creationId="{B4DBEAB6-5F13-9526-CF03-2DB69B7771A5}"/>
          </ac:spMkLst>
        </pc:spChg>
        <pc:spChg chg="add del mod">
          <ac:chgData name="강병우" userId="S::peace0096@konkuk.ac.kr::2cffb8c9-bf5b-4454-862c-416c50aea6ee" providerId="AD" clId="Web-{38D53E86-07BE-4DA2-945B-0F6C63025BD9}" dt="2023-11-24T07:59:54.829" v="111"/>
          <ac:spMkLst>
            <pc:docMk/>
            <pc:sldMk cId="2324071367" sldId="319"/>
            <ac:spMk id="6" creationId="{654ADB03-AE12-B810-B34A-6F6242A8CABA}"/>
          </ac:spMkLst>
        </pc:spChg>
        <pc:spChg chg="add mod">
          <ac:chgData name="강병우" userId="S::peace0096@konkuk.ac.kr::2cffb8c9-bf5b-4454-862c-416c50aea6ee" providerId="AD" clId="Web-{38D53E86-07BE-4DA2-945B-0F6C63025BD9}" dt="2023-11-24T08:04:16.757" v="528" actId="20577"/>
          <ac:spMkLst>
            <pc:docMk/>
            <pc:sldMk cId="2324071367" sldId="319"/>
            <ac:spMk id="18" creationId="{D207364F-04BB-2E01-F025-283C517A727E}"/>
          </ac:spMkLst>
        </pc:spChg>
        <pc:graphicFrameChg chg="add del mod ord modGraphic">
          <ac:chgData name="강병우" userId="S::peace0096@konkuk.ac.kr::2cffb8c9-bf5b-4454-862c-416c50aea6ee" providerId="AD" clId="Web-{38D53E86-07BE-4DA2-945B-0F6C63025BD9}" dt="2023-11-24T07:59:54.829" v="112"/>
          <ac:graphicFrameMkLst>
            <pc:docMk/>
            <pc:sldMk cId="2324071367" sldId="319"/>
            <ac:graphicFrameMk id="5" creationId="{909DDDF0-6337-F8C3-7E16-1C3DD16A92A4}"/>
          </ac:graphicFrameMkLst>
        </pc:graphicFrameChg>
        <pc:graphicFrameChg chg="add del mod ord modGraphic">
          <ac:chgData name="강병우" userId="S::peace0096@konkuk.ac.kr::2cffb8c9-bf5b-4454-862c-416c50aea6ee" providerId="AD" clId="Web-{38D53E86-07BE-4DA2-945B-0F6C63025BD9}" dt="2023-11-24T08:00:02.110" v="114"/>
          <ac:graphicFrameMkLst>
            <pc:docMk/>
            <pc:sldMk cId="2324071367" sldId="319"/>
            <ac:graphicFrameMk id="8" creationId="{6D2E457A-5FC6-C0DA-A69A-E4B2FF58AFA7}"/>
          </ac:graphicFrameMkLst>
        </pc:graphicFrameChg>
        <pc:graphicFrameChg chg="add del mod ord modGraphic">
          <ac:chgData name="강병우" userId="S::peace0096@konkuk.ac.kr::2cffb8c9-bf5b-4454-862c-416c50aea6ee" providerId="AD" clId="Web-{38D53E86-07BE-4DA2-945B-0F6C63025BD9}" dt="2023-11-24T08:00:17.829" v="116"/>
          <ac:graphicFrameMkLst>
            <pc:docMk/>
            <pc:sldMk cId="2324071367" sldId="319"/>
            <ac:graphicFrameMk id="10" creationId="{166369E8-48E9-356E-8982-9BF627BB49E8}"/>
          </ac:graphicFrameMkLst>
        </pc:graphicFrameChg>
        <pc:graphicFrameChg chg="add mod ord modGraphic">
          <ac:chgData name="강병우" userId="S::peace0096@konkuk.ac.kr::2cffb8c9-bf5b-4454-862c-416c50aea6ee" providerId="AD" clId="Web-{38D53E86-07BE-4DA2-945B-0F6C63025BD9}" dt="2023-11-24T08:04:39.992" v="609"/>
          <ac:graphicFrameMkLst>
            <pc:docMk/>
            <pc:sldMk cId="2324071367" sldId="319"/>
            <ac:graphicFrameMk id="11" creationId="{E67F4A6C-F001-B3D1-A9CA-188CBEF338B9}"/>
          </ac:graphicFrameMkLst>
        </pc:graphicFrameChg>
        <pc:graphicFrameChg chg="add del mod">
          <ac:chgData name="강병우" userId="S::peace0096@konkuk.ac.kr::2cffb8c9-bf5b-4454-862c-416c50aea6ee" providerId="AD" clId="Web-{38D53E86-07BE-4DA2-945B-0F6C63025BD9}" dt="2023-11-24T08:01:26.253" v="138"/>
          <ac:graphicFrameMkLst>
            <pc:docMk/>
            <pc:sldMk cId="2324071367" sldId="319"/>
            <ac:graphicFrameMk id="13" creationId="{19C1909B-ECCD-FA41-217A-9EBDB405DB49}"/>
          </ac:graphicFrameMkLst>
        </pc:graphicFrameChg>
        <pc:graphicFrameChg chg="add del mod">
          <ac:chgData name="강병우" userId="S::peace0096@konkuk.ac.kr::2cffb8c9-bf5b-4454-862c-416c50aea6ee" providerId="AD" clId="Web-{38D53E86-07BE-4DA2-945B-0F6C63025BD9}" dt="2023-11-24T08:01:29.018" v="140"/>
          <ac:graphicFrameMkLst>
            <pc:docMk/>
            <pc:sldMk cId="2324071367" sldId="319"/>
            <ac:graphicFrameMk id="15" creationId="{249C3307-E5A3-DC6D-0C12-4D5BD76C8DDA}"/>
          </ac:graphicFrameMkLst>
        </pc:graphicFrameChg>
        <pc:graphicFrameChg chg="add del mod">
          <ac:chgData name="강병우" userId="S::peace0096@konkuk.ac.kr::2cffb8c9-bf5b-4454-862c-416c50aea6ee" providerId="AD" clId="Web-{38D53E86-07BE-4DA2-945B-0F6C63025BD9}" dt="2023-11-24T08:01:40.753" v="142"/>
          <ac:graphicFrameMkLst>
            <pc:docMk/>
            <pc:sldMk cId="2324071367" sldId="319"/>
            <ac:graphicFrameMk id="17" creationId="{EE74CF6D-39C6-C52C-E0CB-E095750235AC}"/>
          </ac:graphicFrameMkLst>
        </pc:graphicFrameChg>
      </pc:sldChg>
      <pc:sldChg chg="modSp add ord replId">
        <pc:chgData name="강병우" userId="S::peace0096@konkuk.ac.kr::2cffb8c9-bf5b-4454-862c-416c50aea6ee" providerId="AD" clId="Web-{38D53E86-07BE-4DA2-945B-0F6C63025BD9}" dt="2023-11-24T08:07:29.839" v="882"/>
        <pc:sldMkLst>
          <pc:docMk/>
          <pc:sldMk cId="3519071565" sldId="320"/>
        </pc:sldMkLst>
        <pc:spChg chg="mod">
          <ac:chgData name="강병우" userId="S::peace0096@konkuk.ac.kr::2cffb8c9-bf5b-4454-862c-416c50aea6ee" providerId="AD" clId="Web-{38D53E86-07BE-4DA2-945B-0F6C63025BD9}" dt="2023-11-24T08:06:37.776" v="838" actId="20577"/>
          <ac:spMkLst>
            <pc:docMk/>
            <pc:sldMk cId="3519071565" sldId="320"/>
            <ac:spMk id="2" creationId="{5436329B-4C56-6398-988A-11EFF4FCA6F9}"/>
          </ac:spMkLst>
        </pc:spChg>
        <pc:spChg chg="mod">
          <ac:chgData name="강병우" userId="S::peace0096@konkuk.ac.kr::2cffb8c9-bf5b-4454-862c-416c50aea6ee" providerId="AD" clId="Web-{38D53E86-07BE-4DA2-945B-0F6C63025BD9}" dt="2023-11-24T08:04:54.945" v="625" actId="20577"/>
          <ac:spMkLst>
            <pc:docMk/>
            <pc:sldMk cId="3519071565" sldId="320"/>
            <ac:spMk id="18" creationId="{D207364F-04BB-2E01-F025-283C517A727E}"/>
          </ac:spMkLst>
        </pc:spChg>
        <pc:graphicFrameChg chg="mod modGraphic">
          <ac:chgData name="강병우" userId="S::peace0096@konkuk.ac.kr::2cffb8c9-bf5b-4454-862c-416c50aea6ee" providerId="AD" clId="Web-{38D53E86-07BE-4DA2-945B-0F6C63025BD9}" dt="2023-11-24T08:06:22.557" v="835"/>
          <ac:graphicFrameMkLst>
            <pc:docMk/>
            <pc:sldMk cId="3519071565" sldId="320"/>
            <ac:graphicFrameMk id="11" creationId="{E67F4A6C-F001-B3D1-A9CA-188CBEF338B9}"/>
          </ac:graphicFrameMkLst>
        </pc:graphicFrameChg>
      </pc:sldChg>
      <pc:sldChg chg="addSp delSp modSp add del replId">
        <pc:chgData name="강병우" userId="S::peace0096@konkuk.ac.kr::2cffb8c9-bf5b-4454-862c-416c50aea6ee" providerId="AD" clId="Web-{38D53E86-07BE-4DA2-945B-0F6C63025BD9}" dt="2023-11-24T08:07:33.840" v="883"/>
        <pc:sldMkLst>
          <pc:docMk/>
          <pc:sldMk cId="449458459" sldId="322"/>
        </pc:sldMkLst>
        <pc:spChg chg="add mod">
          <ac:chgData name="강병우" userId="S::peace0096@konkuk.ac.kr::2cffb8c9-bf5b-4454-862c-416c50aea6ee" providerId="AD" clId="Web-{38D53E86-07BE-4DA2-945B-0F6C63025BD9}" dt="2023-11-24T08:07:05.073" v="849" actId="1076"/>
          <ac:spMkLst>
            <pc:docMk/>
            <pc:sldMk cId="449458459" sldId="322"/>
            <ac:spMk id="4" creationId="{C688926E-9FE0-E65F-2F31-58724E2CFCDE}"/>
          </ac:spMkLst>
        </pc:spChg>
        <pc:spChg chg="mod">
          <ac:chgData name="강병우" userId="S::peace0096@konkuk.ac.kr::2cffb8c9-bf5b-4454-862c-416c50aea6ee" providerId="AD" clId="Web-{38D53E86-07BE-4DA2-945B-0F6C63025BD9}" dt="2023-11-24T08:07:04.479" v="848" actId="20577"/>
          <ac:spMkLst>
            <pc:docMk/>
            <pc:sldMk cId="449458459" sldId="322"/>
            <ac:spMk id="18" creationId="{D207364F-04BB-2E01-F025-283C517A727E}"/>
          </ac:spMkLst>
        </pc:spChg>
        <pc:graphicFrameChg chg="del">
          <ac:chgData name="강병우" userId="S::peace0096@konkuk.ac.kr::2cffb8c9-bf5b-4454-862c-416c50aea6ee" providerId="AD" clId="Web-{38D53E86-07BE-4DA2-945B-0F6C63025BD9}" dt="2023-11-24T08:06:58.917" v="843"/>
          <ac:graphicFrameMkLst>
            <pc:docMk/>
            <pc:sldMk cId="449458459" sldId="322"/>
            <ac:graphicFrameMk id="11" creationId="{E67F4A6C-F001-B3D1-A9CA-188CBEF338B9}"/>
          </ac:graphicFrameMkLst>
        </pc:graphicFrameChg>
      </pc:sldChg>
      <pc:sldChg chg="new del">
        <pc:chgData name="강병우" userId="S::peace0096@konkuk.ac.kr::2cffb8c9-bf5b-4454-862c-416c50aea6ee" providerId="AD" clId="Web-{38D53E86-07BE-4DA2-945B-0F6C63025BD9}" dt="2023-11-24T08:07:11.917" v="852"/>
        <pc:sldMkLst>
          <pc:docMk/>
          <pc:sldMk cId="587455517" sldId="322"/>
        </pc:sldMkLst>
      </pc:sldChg>
      <pc:sldChg chg="addSp modSp new ord">
        <pc:chgData name="강병우" userId="S::peace0096@konkuk.ac.kr::2cffb8c9-bf5b-4454-862c-416c50aea6ee" providerId="AD" clId="Web-{38D53E86-07BE-4DA2-945B-0F6C63025BD9}" dt="2023-11-24T08:30:40.982" v="1139" actId="20577"/>
        <pc:sldMkLst>
          <pc:docMk/>
          <pc:sldMk cId="856616984" sldId="322"/>
        </pc:sldMkLst>
        <pc:spChg chg="mod">
          <ac:chgData name="강병우" userId="S::peace0096@konkuk.ac.kr::2cffb8c9-bf5b-4454-862c-416c50aea6ee" providerId="AD" clId="Web-{38D53E86-07BE-4DA2-945B-0F6C63025BD9}" dt="2023-11-24T08:30:40.982" v="1139" actId="20577"/>
          <ac:spMkLst>
            <pc:docMk/>
            <pc:sldMk cId="856616984" sldId="322"/>
            <ac:spMk id="2" creationId="{286EE8A5-0B7C-DE00-FFA4-115577E9A1D6}"/>
          </ac:spMkLst>
        </pc:spChg>
        <pc:spChg chg="mod">
          <ac:chgData name="강병우" userId="S::peace0096@konkuk.ac.kr::2cffb8c9-bf5b-4454-862c-416c50aea6ee" providerId="AD" clId="Web-{38D53E86-07BE-4DA2-945B-0F6C63025BD9}" dt="2023-11-24T08:14:37.428" v="1138" actId="20577"/>
          <ac:spMkLst>
            <pc:docMk/>
            <pc:sldMk cId="856616984" sldId="322"/>
            <ac:spMk id="3" creationId="{04E93B04-CF02-E230-CC05-53AD39DBB069}"/>
          </ac:spMkLst>
        </pc:spChg>
        <pc:picChg chg="add mod">
          <ac:chgData name="강병우" userId="S::peace0096@konkuk.ac.kr::2cffb8c9-bf5b-4454-862c-416c50aea6ee" providerId="AD" clId="Web-{38D53E86-07BE-4DA2-945B-0F6C63025BD9}" dt="2023-11-24T08:09:58.109" v="1135" actId="1076"/>
          <ac:picMkLst>
            <pc:docMk/>
            <pc:sldMk cId="856616984" sldId="322"/>
            <ac:picMk id="5" creationId="{C1CBAB9F-309F-ED66-E600-1A1380C21D41}"/>
          </ac:picMkLst>
        </pc:picChg>
      </pc:sldChg>
      <pc:sldChg chg="modSp new del">
        <pc:chgData name="강병우" userId="S::peace0096@konkuk.ac.kr::2cffb8c9-bf5b-4454-862c-416c50aea6ee" providerId="AD" clId="Web-{38D53E86-07BE-4DA2-945B-0F6C63025BD9}" dt="2023-11-24T08:07:21.449" v="880"/>
        <pc:sldMkLst>
          <pc:docMk/>
          <pc:sldMk cId="2837406272" sldId="322"/>
        </pc:sldMkLst>
        <pc:spChg chg="mod">
          <ac:chgData name="강병우" userId="S::peace0096@konkuk.ac.kr::2cffb8c9-bf5b-4454-862c-416c50aea6ee" providerId="AD" clId="Web-{38D53E86-07BE-4DA2-945B-0F6C63025BD9}" dt="2023-11-24T08:07:20.714" v="879" actId="20577"/>
          <ac:spMkLst>
            <pc:docMk/>
            <pc:sldMk cId="2837406272" sldId="322"/>
            <ac:spMk id="2" creationId="{8DF7AC77-1873-1043-A31B-6EE965868145}"/>
          </ac:spMkLst>
        </pc:spChg>
      </pc:sldChg>
    </pc:docChg>
  </pc:docChgLst>
  <pc:docChgLst>
    <pc:chgData name="김창엽" userId="ab6e388b-aefe-4f85-9ad7-791dbac8cda1" providerId="ADAL" clId="{E4071821-06A6-4513-BF48-FAACDA110ACA}"/>
    <pc:docChg chg="custSel addSld delSld modSld">
      <pc:chgData name="김창엽" userId="ab6e388b-aefe-4f85-9ad7-791dbac8cda1" providerId="ADAL" clId="{E4071821-06A6-4513-BF48-FAACDA110ACA}" dt="2023-12-17T15:03:54.405" v="572" actId="1076"/>
      <pc:docMkLst>
        <pc:docMk/>
      </pc:docMkLst>
      <pc:sldChg chg="delSp modSp mod">
        <pc:chgData name="김창엽" userId="ab6e388b-aefe-4f85-9ad7-791dbac8cda1" providerId="ADAL" clId="{E4071821-06A6-4513-BF48-FAACDA110ACA}" dt="2023-12-17T13:57:07.101" v="334" actId="478"/>
        <pc:sldMkLst>
          <pc:docMk/>
          <pc:sldMk cId="3805742863" sldId="290"/>
        </pc:sldMkLst>
        <pc:spChg chg="del mod">
          <ac:chgData name="김창엽" userId="ab6e388b-aefe-4f85-9ad7-791dbac8cda1" providerId="ADAL" clId="{E4071821-06A6-4513-BF48-FAACDA110ACA}" dt="2023-12-17T13:57:07.101" v="334" actId="478"/>
          <ac:spMkLst>
            <pc:docMk/>
            <pc:sldMk cId="3805742863" sldId="290"/>
            <ac:spMk id="10" creationId="{155BF516-CE7F-5CDD-8AF9-00AF4D702173}"/>
          </ac:spMkLst>
        </pc:spChg>
        <pc:spChg chg="del">
          <ac:chgData name="김창엽" userId="ab6e388b-aefe-4f85-9ad7-791dbac8cda1" providerId="ADAL" clId="{E4071821-06A6-4513-BF48-FAACDA110ACA}" dt="2023-12-17T13:57:05.876" v="332" actId="478"/>
          <ac:spMkLst>
            <pc:docMk/>
            <pc:sldMk cId="3805742863" sldId="290"/>
            <ac:spMk id="11" creationId="{C61F4AAC-6375-BF8E-A989-68421A29227B}"/>
          </ac:spMkLst>
        </pc:spChg>
        <pc:picChg chg="del">
          <ac:chgData name="김창엽" userId="ab6e388b-aefe-4f85-9ad7-791dbac8cda1" providerId="ADAL" clId="{E4071821-06A6-4513-BF48-FAACDA110ACA}" dt="2023-12-17T13:57:04.426" v="330" actId="478"/>
          <ac:picMkLst>
            <pc:docMk/>
            <pc:sldMk cId="3805742863" sldId="290"/>
            <ac:picMk id="7" creationId="{A06D8B06-B7F4-8997-AF4A-52D3E5C0B4D8}"/>
          </ac:picMkLst>
        </pc:picChg>
        <pc:picChg chg="del">
          <ac:chgData name="김창엽" userId="ab6e388b-aefe-4f85-9ad7-791dbac8cda1" providerId="ADAL" clId="{E4071821-06A6-4513-BF48-FAACDA110ACA}" dt="2023-12-17T13:57:04.896" v="331" actId="478"/>
          <ac:picMkLst>
            <pc:docMk/>
            <pc:sldMk cId="3805742863" sldId="290"/>
            <ac:picMk id="9" creationId="{8CCDF5FA-167C-0152-BABD-3E025EC38595}"/>
          </ac:picMkLst>
        </pc:picChg>
      </pc:sldChg>
      <pc:sldChg chg="addSp delSp modSp mod">
        <pc:chgData name="김창엽" userId="ab6e388b-aefe-4f85-9ad7-791dbac8cda1" providerId="ADAL" clId="{E4071821-06A6-4513-BF48-FAACDA110ACA}" dt="2023-12-17T13:02:42.246" v="19" actId="1076"/>
        <pc:sldMkLst>
          <pc:docMk/>
          <pc:sldMk cId="3409953800" sldId="308"/>
        </pc:sldMkLst>
        <pc:spChg chg="mod">
          <ac:chgData name="김창엽" userId="ab6e388b-aefe-4f85-9ad7-791dbac8cda1" providerId="ADAL" clId="{E4071821-06A6-4513-BF48-FAACDA110ACA}" dt="2023-12-17T13:02:24.121" v="4"/>
          <ac:spMkLst>
            <pc:docMk/>
            <pc:sldMk cId="3409953800" sldId="308"/>
            <ac:spMk id="13" creationId="{CC3238E8-E40F-361F-0939-01229850D06A}"/>
          </ac:spMkLst>
        </pc:spChg>
        <pc:spChg chg="del">
          <ac:chgData name="김창엽" userId="ab6e388b-aefe-4f85-9ad7-791dbac8cda1" providerId="ADAL" clId="{E4071821-06A6-4513-BF48-FAACDA110ACA}" dt="2023-12-17T13:02:23.281" v="3" actId="478"/>
          <ac:spMkLst>
            <pc:docMk/>
            <pc:sldMk cId="3409953800" sldId="308"/>
            <ac:spMk id="15" creationId="{2E10CAB6-B078-D311-CCAA-8B25EEEF9485}"/>
          </ac:spMkLst>
        </pc:spChg>
        <pc:spChg chg="mod">
          <ac:chgData name="김창엽" userId="ab6e388b-aefe-4f85-9ad7-791dbac8cda1" providerId="ADAL" clId="{E4071821-06A6-4513-BF48-FAACDA110ACA}" dt="2023-12-17T13:02:24.121" v="4"/>
          <ac:spMkLst>
            <pc:docMk/>
            <pc:sldMk cId="3409953800" sldId="308"/>
            <ac:spMk id="16" creationId="{D9C1128B-1020-5197-CC7E-1631766B4CBD}"/>
          </ac:spMkLst>
        </pc:spChg>
        <pc:spChg chg="mod">
          <ac:chgData name="김창엽" userId="ab6e388b-aefe-4f85-9ad7-791dbac8cda1" providerId="ADAL" clId="{E4071821-06A6-4513-BF48-FAACDA110ACA}" dt="2023-12-17T13:02:42.246" v="19" actId="1076"/>
          <ac:spMkLst>
            <pc:docMk/>
            <pc:sldMk cId="3409953800" sldId="308"/>
            <ac:spMk id="18" creationId="{D137EDB1-CAE8-E999-14B0-240262051CA6}"/>
          </ac:spMkLst>
        </pc:spChg>
        <pc:spChg chg="mod">
          <ac:chgData name="김창엽" userId="ab6e388b-aefe-4f85-9ad7-791dbac8cda1" providerId="ADAL" clId="{E4071821-06A6-4513-BF48-FAACDA110ACA}" dt="2023-12-17T13:02:24.121" v="4"/>
          <ac:spMkLst>
            <pc:docMk/>
            <pc:sldMk cId="3409953800" sldId="308"/>
            <ac:spMk id="19" creationId="{EBA00083-8601-D637-6BDF-8115C23E7FB8}"/>
          </ac:spMkLst>
        </pc:spChg>
        <pc:grpChg chg="add mod">
          <ac:chgData name="김창엽" userId="ab6e388b-aefe-4f85-9ad7-791dbac8cda1" providerId="ADAL" clId="{E4071821-06A6-4513-BF48-FAACDA110ACA}" dt="2023-12-17T13:02:36.211" v="17" actId="1076"/>
          <ac:grpSpMkLst>
            <pc:docMk/>
            <pc:sldMk cId="3409953800" sldId="308"/>
            <ac:grpSpMk id="7" creationId="{74BEFE1A-5171-CB45-46BD-EE7696F02810}"/>
          </ac:grpSpMkLst>
        </pc:grpChg>
        <pc:picChg chg="del">
          <ac:chgData name="김창엽" userId="ab6e388b-aefe-4f85-9ad7-791dbac8cda1" providerId="ADAL" clId="{E4071821-06A6-4513-BF48-FAACDA110ACA}" dt="2023-12-17T13:02:20.111" v="1" actId="478"/>
          <ac:picMkLst>
            <pc:docMk/>
            <pc:sldMk cId="3409953800" sldId="308"/>
            <ac:picMk id="20" creationId="{0FA5A113-D91E-E047-4A6A-5963C0FD490D}"/>
          </ac:picMkLst>
        </pc:picChg>
        <pc:cxnChg chg="mod">
          <ac:chgData name="김창엽" userId="ab6e388b-aefe-4f85-9ad7-791dbac8cda1" providerId="ADAL" clId="{E4071821-06A6-4513-BF48-FAACDA110ACA}" dt="2023-12-17T13:02:38.305" v="18" actId="14100"/>
          <ac:cxnSpMkLst>
            <pc:docMk/>
            <pc:sldMk cId="3409953800" sldId="308"/>
            <ac:cxnSpMk id="3" creationId="{9A2CF0A6-0050-B108-A08B-3FF9EF8256F3}"/>
          </ac:cxnSpMkLst>
        </pc:cxnChg>
        <pc:cxnChg chg="del">
          <ac:chgData name="김창엽" userId="ab6e388b-aefe-4f85-9ad7-791dbac8cda1" providerId="ADAL" clId="{E4071821-06A6-4513-BF48-FAACDA110ACA}" dt="2023-12-17T13:02:21.579" v="2" actId="478"/>
          <ac:cxnSpMkLst>
            <pc:docMk/>
            <pc:sldMk cId="3409953800" sldId="308"/>
            <ac:cxnSpMk id="17" creationId="{E804BC23-7994-CAB5-753C-1747B2140B6A}"/>
          </ac:cxnSpMkLst>
        </pc:cxnChg>
      </pc:sldChg>
      <pc:sldChg chg="del">
        <pc:chgData name="김창엽" userId="ab6e388b-aefe-4f85-9ad7-791dbac8cda1" providerId="ADAL" clId="{E4071821-06A6-4513-BF48-FAACDA110ACA}" dt="2023-12-17T13:01:27.263" v="0" actId="47"/>
        <pc:sldMkLst>
          <pc:docMk/>
          <pc:sldMk cId="1913183439" sldId="311"/>
        </pc:sldMkLst>
      </pc:sldChg>
      <pc:sldChg chg="modSp mod">
        <pc:chgData name="김창엽" userId="ab6e388b-aefe-4f85-9ad7-791dbac8cda1" providerId="ADAL" clId="{E4071821-06A6-4513-BF48-FAACDA110ACA}" dt="2023-12-17T14:00:30.934" v="552" actId="20577"/>
        <pc:sldMkLst>
          <pc:docMk/>
          <pc:sldMk cId="2245685502" sldId="364"/>
        </pc:sldMkLst>
        <pc:spChg chg="mod">
          <ac:chgData name="김창엽" userId="ab6e388b-aefe-4f85-9ad7-791dbac8cda1" providerId="ADAL" clId="{E4071821-06A6-4513-BF48-FAACDA110ACA}" dt="2023-12-17T14:00:30.934" v="552" actId="20577"/>
          <ac:spMkLst>
            <pc:docMk/>
            <pc:sldMk cId="2245685502" sldId="364"/>
            <ac:spMk id="3" creationId="{69E4A77B-1435-2354-1075-24A04B29F262}"/>
          </ac:spMkLst>
        </pc:spChg>
      </pc:sldChg>
      <pc:sldChg chg="modSp mod">
        <pc:chgData name="김창엽" userId="ab6e388b-aefe-4f85-9ad7-791dbac8cda1" providerId="ADAL" clId="{E4071821-06A6-4513-BF48-FAACDA110ACA}" dt="2023-12-17T13:10:31.822" v="43" actId="20577"/>
        <pc:sldMkLst>
          <pc:docMk/>
          <pc:sldMk cId="2005043866" sldId="372"/>
        </pc:sldMkLst>
        <pc:spChg chg="mod">
          <ac:chgData name="김창엽" userId="ab6e388b-aefe-4f85-9ad7-791dbac8cda1" providerId="ADAL" clId="{E4071821-06A6-4513-BF48-FAACDA110ACA}" dt="2023-12-17T13:10:31.822" v="43" actId="20577"/>
          <ac:spMkLst>
            <pc:docMk/>
            <pc:sldMk cId="2005043866" sldId="372"/>
            <ac:spMk id="3" creationId="{AA1CB721-A211-86BC-59E4-E90DC153E52E}"/>
          </ac:spMkLst>
        </pc:spChg>
      </pc:sldChg>
      <pc:sldChg chg="modSp mod">
        <pc:chgData name="김창엽" userId="ab6e388b-aefe-4f85-9ad7-791dbac8cda1" providerId="ADAL" clId="{E4071821-06A6-4513-BF48-FAACDA110ACA}" dt="2023-12-17T13:03:50.415" v="22" actId="20577"/>
        <pc:sldMkLst>
          <pc:docMk/>
          <pc:sldMk cId="1564428787" sldId="387"/>
        </pc:sldMkLst>
        <pc:spChg chg="mod">
          <ac:chgData name="김창엽" userId="ab6e388b-aefe-4f85-9ad7-791dbac8cda1" providerId="ADAL" clId="{E4071821-06A6-4513-BF48-FAACDA110ACA}" dt="2023-12-17T13:03:50.415" v="22" actId="20577"/>
          <ac:spMkLst>
            <pc:docMk/>
            <pc:sldMk cId="1564428787" sldId="387"/>
            <ac:spMk id="3" creationId="{AA1CB721-A211-86BC-59E4-E90DC153E52E}"/>
          </ac:spMkLst>
        </pc:spChg>
      </pc:sldChg>
      <pc:sldChg chg="addSp delSp modSp mod">
        <pc:chgData name="김창엽" userId="ab6e388b-aefe-4f85-9ad7-791dbac8cda1" providerId="ADAL" clId="{E4071821-06A6-4513-BF48-FAACDA110ACA}" dt="2023-12-17T13:07:14.547" v="42" actId="478"/>
        <pc:sldMkLst>
          <pc:docMk/>
          <pc:sldMk cId="811096087" sldId="389"/>
        </pc:sldMkLst>
        <pc:picChg chg="add del mod">
          <ac:chgData name="김창엽" userId="ab6e388b-aefe-4f85-9ad7-791dbac8cda1" providerId="ADAL" clId="{E4071821-06A6-4513-BF48-FAACDA110ACA}" dt="2023-12-17T13:07:14.547" v="42" actId="478"/>
          <ac:picMkLst>
            <pc:docMk/>
            <pc:sldMk cId="811096087" sldId="389"/>
            <ac:picMk id="5" creationId="{5E8837E2-2EA0-B808-6ECB-7FBFB3CAFE90}"/>
          </ac:picMkLst>
        </pc:picChg>
      </pc:sldChg>
      <pc:sldChg chg="delSp modSp add mod">
        <pc:chgData name="김창엽" userId="ab6e388b-aefe-4f85-9ad7-791dbac8cda1" providerId="ADAL" clId="{E4071821-06A6-4513-BF48-FAACDA110ACA}" dt="2023-12-17T14:51:55.844" v="571" actId="478"/>
        <pc:sldMkLst>
          <pc:docMk/>
          <pc:sldMk cId="2247454280" sldId="391"/>
        </pc:sldMkLst>
        <pc:spChg chg="mod">
          <ac:chgData name="김창엽" userId="ab6e388b-aefe-4f85-9ad7-791dbac8cda1" providerId="ADAL" clId="{E4071821-06A6-4513-BF48-FAACDA110ACA}" dt="2023-12-17T14:51:49.341" v="570" actId="20577"/>
          <ac:spMkLst>
            <pc:docMk/>
            <pc:sldMk cId="2247454280" sldId="391"/>
            <ac:spMk id="2" creationId="{2582565C-4D93-1F72-AD60-FB7497DDC2A9}"/>
          </ac:spMkLst>
        </pc:spChg>
        <pc:spChg chg="del">
          <ac:chgData name="김창엽" userId="ab6e388b-aefe-4f85-9ad7-791dbac8cda1" providerId="ADAL" clId="{E4071821-06A6-4513-BF48-FAACDA110ACA}" dt="2023-12-17T14:51:55.844" v="571" actId="478"/>
          <ac:spMkLst>
            <pc:docMk/>
            <pc:sldMk cId="2247454280" sldId="391"/>
            <ac:spMk id="7" creationId="{B0A0F4DD-9CBE-122C-F3A2-E56E14AD823F}"/>
          </ac:spMkLst>
        </pc:spChg>
        <pc:spChg chg="del">
          <ac:chgData name="김창엽" userId="ab6e388b-aefe-4f85-9ad7-791dbac8cda1" providerId="ADAL" clId="{E4071821-06A6-4513-BF48-FAACDA110ACA}" dt="2023-12-17T14:51:55.844" v="571" actId="478"/>
          <ac:spMkLst>
            <pc:docMk/>
            <pc:sldMk cId="2247454280" sldId="391"/>
            <ac:spMk id="8" creationId="{E8D528FE-26DC-EC36-7AD0-82CD7F16FEC4}"/>
          </ac:spMkLst>
        </pc:spChg>
        <pc:spChg chg="del">
          <ac:chgData name="김창엽" userId="ab6e388b-aefe-4f85-9ad7-791dbac8cda1" providerId="ADAL" clId="{E4071821-06A6-4513-BF48-FAACDA110ACA}" dt="2023-12-17T14:51:55.844" v="571" actId="478"/>
          <ac:spMkLst>
            <pc:docMk/>
            <pc:sldMk cId="2247454280" sldId="391"/>
            <ac:spMk id="13" creationId="{3DF6DA9E-9C3E-0ADB-A26E-21905A1687CE}"/>
          </ac:spMkLst>
        </pc:spChg>
        <pc:picChg chg="del">
          <ac:chgData name="김창엽" userId="ab6e388b-aefe-4f85-9ad7-791dbac8cda1" providerId="ADAL" clId="{E4071821-06A6-4513-BF48-FAACDA110ACA}" dt="2023-12-17T14:51:55.844" v="571" actId="478"/>
          <ac:picMkLst>
            <pc:docMk/>
            <pc:sldMk cId="2247454280" sldId="391"/>
            <ac:picMk id="4" creationId="{50692AA3-0FFF-80D2-0860-2D87422213E4}"/>
          </ac:picMkLst>
        </pc:picChg>
        <pc:picChg chg="del">
          <ac:chgData name="김창엽" userId="ab6e388b-aefe-4f85-9ad7-791dbac8cda1" providerId="ADAL" clId="{E4071821-06A6-4513-BF48-FAACDA110ACA}" dt="2023-12-17T14:51:55.844" v="571" actId="478"/>
          <ac:picMkLst>
            <pc:docMk/>
            <pc:sldMk cId="2247454280" sldId="391"/>
            <ac:picMk id="6" creationId="{87EE8E1B-890F-2678-E6E8-B215C5450DA5}"/>
          </ac:picMkLst>
        </pc:picChg>
        <pc:picChg chg="del">
          <ac:chgData name="김창엽" userId="ab6e388b-aefe-4f85-9ad7-791dbac8cda1" providerId="ADAL" clId="{E4071821-06A6-4513-BF48-FAACDA110ACA}" dt="2023-12-17T14:51:55.844" v="571" actId="478"/>
          <ac:picMkLst>
            <pc:docMk/>
            <pc:sldMk cId="2247454280" sldId="391"/>
            <ac:picMk id="12" creationId="{57C11950-FFD0-C838-7792-80D458FA7997}"/>
          </ac:picMkLst>
        </pc:picChg>
      </pc:sldChg>
      <pc:sldChg chg="modSp mod">
        <pc:chgData name="김창엽" userId="ab6e388b-aefe-4f85-9ad7-791dbac8cda1" providerId="ADAL" clId="{E4071821-06A6-4513-BF48-FAACDA110ACA}" dt="2023-12-17T15:03:54.405" v="572" actId="1076"/>
        <pc:sldMkLst>
          <pc:docMk/>
          <pc:sldMk cId="4016244175" sldId="392"/>
        </pc:sldMkLst>
        <pc:picChg chg="mod">
          <ac:chgData name="김창엽" userId="ab6e388b-aefe-4f85-9ad7-791dbac8cda1" providerId="ADAL" clId="{E4071821-06A6-4513-BF48-FAACDA110ACA}" dt="2023-12-17T15:03:54.405" v="572" actId="1076"/>
          <ac:picMkLst>
            <pc:docMk/>
            <pc:sldMk cId="4016244175" sldId="392"/>
            <ac:picMk id="5" creationId="{C8536CA4-04D0-F43C-E189-BB9838B4F30E}"/>
          </ac:picMkLst>
        </pc:picChg>
      </pc:sldChg>
    </pc:docChg>
  </pc:docChgLst>
  <pc:docChgLst>
    <pc:chgData name="강병우" userId="S::peace0096@konkuk.ac.kr::2cffb8c9-bf5b-4454-862c-416c50aea6ee" providerId="AD" clId="Web-{1F54D811-8236-4E9C-B78E-A3076BAA5F39}"/>
    <pc:docChg chg="addSld modSld sldOrd">
      <pc:chgData name="강병우" userId="S::peace0096@konkuk.ac.kr::2cffb8c9-bf5b-4454-862c-416c50aea6ee" providerId="AD" clId="Web-{1F54D811-8236-4E9C-B78E-A3076BAA5F39}" dt="2023-11-19T13:17:41.089" v="768" actId="20577"/>
      <pc:docMkLst>
        <pc:docMk/>
      </pc:docMkLst>
      <pc:sldChg chg="addSp delSp modSp">
        <pc:chgData name="강병우" userId="S::peace0096@konkuk.ac.kr::2cffb8c9-bf5b-4454-862c-416c50aea6ee" providerId="AD" clId="Web-{1F54D811-8236-4E9C-B78E-A3076BAA5F39}" dt="2023-11-19T10:29:28.641" v="2"/>
        <pc:sldMkLst>
          <pc:docMk/>
          <pc:sldMk cId="3954142496" sldId="262"/>
        </pc:sldMkLst>
        <pc:spChg chg="del mod">
          <ac:chgData name="강병우" userId="S::peace0096@konkuk.ac.kr::2cffb8c9-bf5b-4454-862c-416c50aea6ee" providerId="AD" clId="Web-{1F54D811-8236-4E9C-B78E-A3076BAA5F39}" dt="2023-11-19T10:29:28.641" v="2"/>
          <ac:spMkLst>
            <pc:docMk/>
            <pc:sldMk cId="3954142496" sldId="262"/>
            <ac:spMk id="3" creationId="{0431B4B8-EF43-3503-BAAB-ECC532D0F935}"/>
          </ac:spMkLst>
        </pc:spChg>
        <pc:picChg chg="add mod ord">
          <ac:chgData name="강병우" userId="S::peace0096@konkuk.ac.kr::2cffb8c9-bf5b-4454-862c-416c50aea6ee" providerId="AD" clId="Web-{1F54D811-8236-4E9C-B78E-A3076BAA5F39}" dt="2023-11-19T10:29:28.641" v="2"/>
          <ac:picMkLst>
            <pc:docMk/>
            <pc:sldMk cId="3954142496" sldId="262"/>
            <ac:picMk id="7" creationId="{C5A55205-4631-AC24-1E2F-9A99423E7FFD}"/>
          </ac:picMkLst>
        </pc:picChg>
      </pc:sldChg>
      <pc:sldChg chg="modSp">
        <pc:chgData name="강병우" userId="S::peace0096@konkuk.ac.kr::2cffb8c9-bf5b-4454-862c-416c50aea6ee" providerId="AD" clId="Web-{1F54D811-8236-4E9C-B78E-A3076BAA5F39}" dt="2023-11-19T11:37:36.747" v="380" actId="20577"/>
        <pc:sldMkLst>
          <pc:docMk/>
          <pc:sldMk cId="1949236224" sldId="264"/>
        </pc:sldMkLst>
        <pc:spChg chg="mod">
          <ac:chgData name="강병우" userId="S::peace0096@konkuk.ac.kr::2cffb8c9-bf5b-4454-862c-416c50aea6ee" providerId="AD" clId="Web-{1F54D811-8236-4E9C-B78E-A3076BAA5F39}" dt="2023-11-19T11:37:36.747" v="380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">
        <pc:chgData name="강병우" userId="S::peace0096@konkuk.ac.kr::2cffb8c9-bf5b-4454-862c-416c50aea6ee" providerId="AD" clId="Web-{1F54D811-8236-4E9C-B78E-A3076BAA5F39}" dt="2023-11-19T13:16:17.598" v="752" actId="20577"/>
        <pc:sldMkLst>
          <pc:docMk/>
          <pc:sldMk cId="2856025376" sldId="265"/>
        </pc:sldMkLst>
        <pc:spChg chg="mod">
          <ac:chgData name="강병우" userId="S::peace0096@konkuk.ac.kr::2cffb8c9-bf5b-4454-862c-416c50aea6ee" providerId="AD" clId="Web-{1F54D811-8236-4E9C-B78E-A3076BAA5F39}" dt="2023-11-19T13:16:17.598" v="752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addSp modSp new">
        <pc:chgData name="강병우" userId="S::peace0096@konkuk.ac.kr::2cffb8c9-bf5b-4454-862c-416c50aea6ee" providerId="AD" clId="Web-{1F54D811-8236-4E9C-B78E-A3076BAA5F39}" dt="2023-11-19T13:17:41.089" v="768" actId="20577"/>
        <pc:sldMkLst>
          <pc:docMk/>
          <pc:sldMk cId="2614821600" sldId="277"/>
        </pc:sldMkLst>
        <pc:spChg chg="mod">
          <ac:chgData name="강병우" userId="S::peace0096@konkuk.ac.kr::2cffb8c9-bf5b-4454-862c-416c50aea6ee" providerId="AD" clId="Web-{1F54D811-8236-4E9C-B78E-A3076BAA5F39}" dt="2023-11-19T10:34:54.930" v="145" actId="20577"/>
          <ac:spMkLst>
            <pc:docMk/>
            <pc:sldMk cId="2614821600" sldId="277"/>
            <ac:spMk id="2" creationId="{5B322C75-DDAD-A176-2F78-8B6012D670EE}"/>
          </ac:spMkLst>
        </pc:spChg>
        <pc:spChg chg="mod">
          <ac:chgData name="강병우" userId="S::peace0096@konkuk.ac.kr::2cffb8c9-bf5b-4454-862c-416c50aea6ee" providerId="AD" clId="Web-{1F54D811-8236-4E9C-B78E-A3076BAA5F39}" dt="2023-11-19T13:17:41.089" v="768" actId="20577"/>
          <ac:spMkLst>
            <pc:docMk/>
            <pc:sldMk cId="2614821600" sldId="277"/>
            <ac:spMk id="3" creationId="{D28071EA-74AD-7964-B492-52B6FF55DEF5}"/>
          </ac:spMkLst>
        </pc:spChg>
        <pc:picChg chg="add mod">
          <ac:chgData name="강병우" userId="S::peace0096@konkuk.ac.kr::2cffb8c9-bf5b-4454-862c-416c50aea6ee" providerId="AD" clId="Web-{1F54D811-8236-4E9C-B78E-A3076BAA5F39}" dt="2023-11-19T11:35:16.644" v="243" actId="1076"/>
          <ac:picMkLst>
            <pc:docMk/>
            <pc:sldMk cId="2614821600" sldId="277"/>
            <ac:picMk id="4" creationId="{A14F20CA-C082-8F3A-4E0F-7BBAF42B0D00}"/>
          </ac:picMkLst>
        </pc:picChg>
      </pc:sldChg>
      <pc:sldChg chg="modSp ord">
        <pc:chgData name="강병우" userId="S::peace0096@konkuk.ac.kr::2cffb8c9-bf5b-4454-862c-416c50aea6ee" providerId="AD" clId="Web-{1F54D811-8236-4E9C-B78E-A3076BAA5F39}" dt="2023-11-19T12:32:28.897" v="697" actId="20577"/>
        <pc:sldMkLst>
          <pc:docMk/>
          <pc:sldMk cId="172677348" sldId="282"/>
        </pc:sldMkLst>
        <pc:spChg chg="mod">
          <ac:chgData name="강병우" userId="S::peace0096@konkuk.ac.kr::2cffb8c9-bf5b-4454-862c-416c50aea6ee" providerId="AD" clId="Web-{1F54D811-8236-4E9C-B78E-A3076BAA5F39}" dt="2023-11-19T12:32:28.897" v="697" actId="20577"/>
          <ac:spMkLst>
            <pc:docMk/>
            <pc:sldMk cId="172677348" sldId="282"/>
            <ac:spMk id="3" creationId="{FFCC12F4-001B-FDA2-A78F-27F7F49C6F0F}"/>
          </ac:spMkLst>
        </pc:spChg>
      </pc:sldChg>
    </pc:docChg>
  </pc:docChgLst>
  <pc:docChgLst>
    <pc:chgData name="백종원" userId="cae72028-7c96-47e2-96d0-edd1904567f3" providerId="ADAL" clId="{D1064B33-8EE6-4969-8041-5EAC986DF30A}"/>
    <pc:docChg chg="undo custSel addSld delSld modSld sldOrd">
      <pc:chgData name="백종원" userId="cae72028-7c96-47e2-96d0-edd1904567f3" providerId="ADAL" clId="{D1064B33-8EE6-4969-8041-5EAC986DF30A}" dt="2023-12-20T11:47:36.415" v="14118"/>
      <pc:docMkLst>
        <pc:docMk/>
      </pc:docMkLst>
      <pc:sldChg chg="addSp delSp modSp add del mod ord modTransition setBg modAnim delDesignElem">
        <pc:chgData name="백종원" userId="cae72028-7c96-47e2-96d0-edd1904567f3" providerId="ADAL" clId="{D1064B33-8EE6-4969-8041-5EAC986DF30A}" dt="2023-12-20T10:46:33.866" v="14096"/>
        <pc:sldMkLst>
          <pc:docMk/>
          <pc:sldMk cId="2176649990" sldId="256"/>
        </pc:sldMkLst>
        <pc:spChg chg="mod">
          <ac:chgData name="백종원" userId="cae72028-7c96-47e2-96d0-edd1904567f3" providerId="ADAL" clId="{D1064B33-8EE6-4969-8041-5EAC986DF30A}" dt="2023-12-20T09:02:42.997" v="14000" actId="26606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백종원" userId="cae72028-7c96-47e2-96d0-edd1904567f3" providerId="ADAL" clId="{D1064B33-8EE6-4969-8041-5EAC986DF30A}" dt="2023-12-20T10:46:15.277" v="14093" actId="20577"/>
          <ac:spMkLst>
            <pc:docMk/>
            <pc:sldMk cId="2176649990" sldId="256"/>
            <ac:spMk id="3" creationId="{8745535D-A1F7-E6A8-91B8-71134FD50EFC}"/>
          </ac:spMkLst>
        </pc:spChg>
        <pc:spChg chg="del">
          <ac:chgData name="백종원" userId="cae72028-7c96-47e2-96d0-edd1904567f3" providerId="ADAL" clId="{D1064B33-8EE6-4969-8041-5EAC986DF30A}" dt="2023-12-20T09:02:21.197" v="13992"/>
          <ac:spMkLst>
            <pc:docMk/>
            <pc:sldMk cId="2176649990" sldId="256"/>
            <ac:spMk id="30" creationId="{71B2258F-86CA-4D4D-8270-BC05FCDEBFB3}"/>
          </ac:spMkLst>
        </pc:spChg>
        <pc:spChg chg="add">
          <ac:chgData name="백종원" userId="cae72028-7c96-47e2-96d0-edd1904567f3" providerId="ADAL" clId="{D1064B33-8EE6-4969-8041-5EAC986DF30A}" dt="2023-12-20T09:02:42.997" v="14000" actId="26606"/>
          <ac:spMkLst>
            <pc:docMk/>
            <pc:sldMk cId="2176649990" sldId="256"/>
            <ac:spMk id="34" creationId="{657F69E0-C4B0-4BEC-A689-4F8D877F05D4}"/>
          </ac:spMkLst>
        </pc:spChg>
        <pc:spChg chg="add">
          <ac:chgData name="백종원" userId="cae72028-7c96-47e2-96d0-edd1904567f3" providerId="ADAL" clId="{D1064B33-8EE6-4969-8041-5EAC986DF30A}" dt="2023-12-20T09:02:42.997" v="14000" actId="26606"/>
          <ac:spMkLst>
            <pc:docMk/>
            <pc:sldMk cId="2176649990" sldId="256"/>
            <ac:spMk id="35" creationId="{9F6380B4-6A1C-481E-8408-B4E6C75B9B81}"/>
          </ac:spMkLst>
        </pc:spChg>
        <pc:picChg chg="add del mod">
          <ac:chgData name="백종원" userId="cae72028-7c96-47e2-96d0-edd1904567f3" providerId="ADAL" clId="{D1064B33-8EE6-4969-8041-5EAC986DF30A}" dt="2023-12-20T09:02:35.688" v="13998"/>
          <ac:picMkLst>
            <pc:docMk/>
            <pc:sldMk cId="2176649990" sldId="256"/>
            <ac:picMk id="4" creationId="{0FCCEE63-B4A3-BEFB-8C9A-A4A3BEC259D7}"/>
          </ac:picMkLst>
        </pc:picChg>
        <pc:picChg chg="add mod ord">
          <ac:chgData name="백종원" userId="cae72028-7c96-47e2-96d0-edd1904567f3" providerId="ADAL" clId="{D1064B33-8EE6-4969-8041-5EAC986DF30A}" dt="2023-12-20T09:02:45.537" v="14001" actId="27614"/>
          <ac:picMkLst>
            <pc:docMk/>
            <pc:sldMk cId="2176649990" sldId="256"/>
            <ac:picMk id="5" creationId="{704D015F-D434-5780-E921-C025D23B6B07}"/>
          </ac:picMkLst>
        </pc:picChg>
        <pc:picChg chg="add del mod">
          <ac:chgData name="백종원" userId="cae72028-7c96-47e2-96d0-edd1904567f3" providerId="ADAL" clId="{D1064B33-8EE6-4969-8041-5EAC986DF30A}" dt="2023-12-20T10:46:03.494" v="14069"/>
          <ac:picMkLst>
            <pc:docMk/>
            <pc:sldMk cId="2176649990" sldId="256"/>
            <ac:picMk id="15" creationId="{360DCE26-CD7D-AB73-0366-D0C29DFBBF2C}"/>
          </ac:picMkLst>
        </pc:picChg>
        <pc:picChg chg="add del mod ord">
          <ac:chgData name="백종원" userId="cae72028-7c96-47e2-96d0-edd1904567f3" providerId="ADAL" clId="{D1064B33-8EE6-4969-8041-5EAC986DF30A}" dt="2023-12-20T10:46:07.213" v="14070"/>
          <ac:picMkLst>
            <pc:docMk/>
            <pc:sldMk cId="2176649990" sldId="256"/>
            <ac:picMk id="18" creationId="{18E44A64-3916-2A40-BEB7-898771ACE867}"/>
          </ac:picMkLst>
        </pc:picChg>
        <pc:picChg chg="add del mod">
          <ac:chgData name="백종원" userId="cae72028-7c96-47e2-96d0-edd1904567f3" providerId="ADAL" clId="{D1064B33-8EE6-4969-8041-5EAC986DF30A}" dt="2023-12-20T10:46:23.415" v="14095"/>
          <ac:picMkLst>
            <pc:docMk/>
            <pc:sldMk cId="2176649990" sldId="256"/>
            <ac:picMk id="19" creationId="{F345C9E2-34A3-D879-01CC-A34616177A83}"/>
          </ac:picMkLst>
        </pc:picChg>
        <pc:picChg chg="add del mod ord">
          <ac:chgData name="백종원" userId="cae72028-7c96-47e2-96d0-edd1904567f3" providerId="ADAL" clId="{D1064B33-8EE6-4969-8041-5EAC986DF30A}" dt="2023-12-20T10:46:33.866" v="14096"/>
          <ac:picMkLst>
            <pc:docMk/>
            <pc:sldMk cId="2176649990" sldId="256"/>
            <ac:picMk id="23" creationId="{EF799644-0846-B11B-A91C-C1BF8982E490}"/>
          </ac:picMkLst>
        </pc:picChg>
        <pc:picChg chg="add mod">
          <ac:chgData name="백종원" userId="cae72028-7c96-47e2-96d0-edd1904567f3" providerId="ADAL" clId="{D1064B33-8EE6-4969-8041-5EAC986DF30A}" dt="2023-12-20T10:46:33.866" v="14096"/>
          <ac:picMkLst>
            <pc:docMk/>
            <pc:sldMk cId="2176649990" sldId="256"/>
            <ac:picMk id="24" creationId="{E82FD724-56BA-2111-22DA-D26EE6C9F372}"/>
          </ac:picMkLst>
        </pc:picChg>
        <pc:picChg chg="del">
          <ac:chgData name="백종원" userId="cae72028-7c96-47e2-96d0-edd1904567f3" providerId="ADAL" clId="{D1064B33-8EE6-4969-8041-5EAC986DF30A}" dt="2023-12-20T09:02:33.826" v="13996" actId="478"/>
          <ac:picMkLst>
            <pc:docMk/>
            <pc:sldMk cId="2176649990" sldId="256"/>
            <ac:picMk id="32" creationId="{3D230783-783F-3671-BABD-E3FFE177AC69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09:04:38.384" v="14004"/>
        <pc:sldMkLst>
          <pc:docMk/>
          <pc:sldMk cId="1873017168" sldId="257"/>
        </pc:sldMkLst>
        <pc:spChg chg="mod">
          <ac:chgData name="백종원" userId="cae72028-7c96-47e2-96d0-edd1904567f3" providerId="ADAL" clId="{D1064B33-8EE6-4969-8041-5EAC986DF30A}" dt="2023-12-16T07:52:32.375" v="70" actId="2711"/>
          <ac:spMkLst>
            <pc:docMk/>
            <pc:sldMk cId="1873017168" sldId="257"/>
            <ac:spMk id="2" creationId="{18254D69-3345-DA73-69D5-0E6C96B1593E}"/>
          </ac:spMkLst>
        </pc:spChg>
        <pc:graphicFrameChg chg="mod modGraphic">
          <ac:chgData name="백종원" userId="cae72028-7c96-47e2-96d0-edd1904567f3" providerId="ADAL" clId="{D1064B33-8EE6-4969-8041-5EAC986DF30A}" dt="2023-12-16T08:43:34.381" v="3375" actId="20577"/>
          <ac:graphicFrameMkLst>
            <pc:docMk/>
            <pc:sldMk cId="1873017168" sldId="257"/>
            <ac:graphicFrameMk id="5" creationId="{D34B5EA0-6E3E-169D-6BE9-33E9446810F3}"/>
          </ac:graphicFrameMkLst>
        </pc:graphicFrameChg>
        <pc:picChg chg="mod">
          <ac:chgData name="백종원" userId="cae72028-7c96-47e2-96d0-edd1904567f3" providerId="ADAL" clId="{D1064B33-8EE6-4969-8041-5EAC986DF30A}" dt="2023-12-16T07:37:01.911" v="34" actId="14100"/>
          <ac:picMkLst>
            <pc:docMk/>
            <pc:sldMk cId="1873017168" sldId="257"/>
            <ac:picMk id="7" creationId="{7068BCA4-16E0-BA53-1B14-B79E54070343}"/>
          </ac:picMkLst>
        </pc:picChg>
        <pc:picChg chg="add del mod">
          <ac:chgData name="백종원" userId="cae72028-7c96-47e2-96d0-edd1904567f3" providerId="ADAL" clId="{D1064B33-8EE6-4969-8041-5EAC986DF30A}" dt="2023-12-20T09:04:38.384" v="14004"/>
          <ac:picMkLst>
            <pc:docMk/>
            <pc:sldMk cId="1873017168" sldId="257"/>
            <ac:picMk id="14" creationId="{24C8E320-CC3D-E33F-51FF-026CB45ED12D}"/>
          </ac:picMkLst>
        </pc:picChg>
        <pc:picChg chg="add mod">
          <ac:chgData name="백종원" userId="cae72028-7c96-47e2-96d0-edd1904567f3" providerId="ADAL" clId="{D1064B33-8EE6-4969-8041-5EAC986DF30A}" dt="2023-12-20T09:04:38.384" v="14004"/>
          <ac:picMkLst>
            <pc:docMk/>
            <pc:sldMk cId="1873017168" sldId="257"/>
            <ac:picMk id="15" creationId="{8B68D083-4E4F-56B8-540E-EC67F3809341}"/>
          </ac:picMkLst>
        </pc:picChg>
      </pc:sldChg>
      <pc:sldChg chg="modSp mod">
        <pc:chgData name="백종원" userId="cae72028-7c96-47e2-96d0-edd1904567f3" providerId="ADAL" clId="{D1064B33-8EE6-4969-8041-5EAC986DF30A}" dt="2023-12-17T09:29:16.487" v="9151" actId="2711"/>
        <pc:sldMkLst>
          <pc:docMk/>
          <pc:sldMk cId="2988850186" sldId="261"/>
        </pc:sldMkLst>
        <pc:spChg chg="mod">
          <ac:chgData name="백종원" userId="cae72028-7c96-47e2-96d0-edd1904567f3" providerId="ADAL" clId="{D1064B33-8EE6-4969-8041-5EAC986DF30A}" dt="2023-12-17T09:29:16.487" v="9151" actId="2711"/>
          <ac:spMkLst>
            <pc:docMk/>
            <pc:sldMk cId="2988850186" sldId="261"/>
            <ac:spMk id="959" creationId="{F44E191C-DA7A-3454-AB67-930132C60223}"/>
          </ac:spMkLst>
        </pc:spChg>
      </pc:sldChg>
      <pc:sldChg chg="del">
        <pc:chgData name="백종원" userId="cae72028-7c96-47e2-96d0-edd1904567f3" providerId="ADAL" clId="{D1064B33-8EE6-4969-8041-5EAC986DF30A}" dt="2023-12-17T14:04:34.536" v="12272" actId="47"/>
        <pc:sldMkLst>
          <pc:docMk/>
          <pc:sldMk cId="1949236224" sldId="264"/>
        </pc:sldMkLst>
      </pc:sldChg>
      <pc:sldChg chg="addSp delSp modSp mod ord modTransition">
        <pc:chgData name="백종원" userId="cae72028-7c96-47e2-96d0-edd1904567f3" providerId="ADAL" clId="{D1064B33-8EE6-4969-8041-5EAC986DF30A}" dt="2023-12-20T09:31:50.379" v="14064"/>
        <pc:sldMkLst>
          <pc:docMk/>
          <pc:sldMk cId="3111149269" sldId="267"/>
        </pc:sldMkLst>
        <pc:spChg chg="mod">
          <ac:chgData name="백종원" userId="cae72028-7c96-47e2-96d0-edd1904567f3" providerId="ADAL" clId="{D1064B33-8EE6-4969-8041-5EAC986DF30A}" dt="2023-12-17T14:54:54.062" v="13370" actId="2711"/>
          <ac:spMkLst>
            <pc:docMk/>
            <pc:sldMk cId="3111149269" sldId="267"/>
            <ac:spMk id="2" creationId="{18254D69-3345-DA73-69D5-0E6C96B1593E}"/>
          </ac:spMkLst>
        </pc:spChg>
        <pc:spChg chg="mod">
          <ac:chgData name="백종원" userId="cae72028-7c96-47e2-96d0-edd1904567f3" providerId="ADAL" clId="{D1064B33-8EE6-4969-8041-5EAC986DF30A}" dt="2023-12-17T15:11:35.872" v="13386" actId="113"/>
          <ac:spMkLst>
            <pc:docMk/>
            <pc:sldMk cId="3111149269" sldId="267"/>
            <ac:spMk id="3" creationId="{0431B4B8-EF43-3503-BAAB-ECC532D0F935}"/>
          </ac:spMkLst>
        </pc:spChg>
        <pc:picChg chg="add del mod">
          <ac:chgData name="백종원" userId="cae72028-7c96-47e2-96d0-edd1904567f3" providerId="ADAL" clId="{D1064B33-8EE6-4969-8041-5EAC986DF30A}" dt="2023-12-17T13:13:53.238" v="10363" actId="478"/>
          <ac:picMkLst>
            <pc:docMk/>
            <pc:sldMk cId="3111149269" sldId="267"/>
            <ac:picMk id="5" creationId="{71B20604-DE4A-9DF5-86C2-85A0CE88AC4F}"/>
          </ac:picMkLst>
        </pc:picChg>
        <pc:picChg chg="add del mod">
          <ac:chgData name="백종원" userId="cae72028-7c96-47e2-96d0-edd1904567f3" providerId="ADAL" clId="{D1064B33-8EE6-4969-8041-5EAC986DF30A}" dt="2023-12-20T09:31:50.379" v="14064"/>
          <ac:picMkLst>
            <pc:docMk/>
            <pc:sldMk cId="3111149269" sldId="267"/>
            <ac:picMk id="7" creationId="{8BE3B1B4-B538-C7BC-4C40-667D21EAE415}"/>
          </ac:picMkLst>
        </pc:picChg>
        <pc:picChg chg="add del mod">
          <ac:chgData name="백종원" userId="cae72028-7c96-47e2-96d0-edd1904567f3" providerId="ADAL" clId="{D1064B33-8EE6-4969-8041-5EAC986DF30A}" dt="2023-12-17T13:13:59.231" v="10368" actId="478"/>
          <ac:picMkLst>
            <pc:docMk/>
            <pc:sldMk cId="3111149269" sldId="267"/>
            <ac:picMk id="7" creationId="{A2C718CB-3D77-D196-22AB-773BD2453C84}"/>
          </ac:picMkLst>
        </pc:picChg>
        <pc:picChg chg="add mod">
          <ac:chgData name="백종원" userId="cae72028-7c96-47e2-96d0-edd1904567f3" providerId="ADAL" clId="{D1064B33-8EE6-4969-8041-5EAC986DF30A}" dt="2023-12-20T09:31:50.379" v="14064"/>
          <ac:picMkLst>
            <pc:docMk/>
            <pc:sldMk cId="3111149269" sldId="267"/>
            <ac:picMk id="8" creationId="{26C43821-CD7D-F16C-7514-9ED2A27A2472}"/>
          </ac:picMkLst>
        </pc:picChg>
        <pc:picChg chg="add del mod">
          <ac:chgData name="백종원" userId="cae72028-7c96-47e2-96d0-edd1904567f3" providerId="ADAL" clId="{D1064B33-8EE6-4969-8041-5EAC986DF30A}" dt="2023-12-17T13:37:10.262" v="10627" actId="478"/>
          <ac:picMkLst>
            <pc:docMk/>
            <pc:sldMk cId="3111149269" sldId="267"/>
            <ac:picMk id="9" creationId="{FAA6A38B-598B-13E9-3C7F-C2AA570E7FCE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11:47:23.045" v="14115"/>
        <pc:sldMkLst>
          <pc:docMk/>
          <pc:sldMk cId="3409453691" sldId="269"/>
        </pc:sldMkLst>
        <pc:picChg chg="add del mod">
          <ac:chgData name="백종원" userId="cae72028-7c96-47e2-96d0-edd1904567f3" providerId="ADAL" clId="{D1064B33-8EE6-4969-8041-5EAC986DF30A}" dt="2023-12-20T11:47:23.045" v="14115"/>
          <ac:picMkLst>
            <pc:docMk/>
            <pc:sldMk cId="3409453691" sldId="269"/>
            <ac:picMk id="4" creationId="{E254277A-2065-0C90-B408-87B78D543527}"/>
          </ac:picMkLst>
        </pc:picChg>
        <pc:picChg chg="add mod">
          <ac:chgData name="백종원" userId="cae72028-7c96-47e2-96d0-edd1904567f3" providerId="ADAL" clId="{D1064B33-8EE6-4969-8041-5EAC986DF30A}" dt="2023-12-20T11:47:23.045" v="14115"/>
          <ac:picMkLst>
            <pc:docMk/>
            <pc:sldMk cId="3409453691" sldId="269"/>
            <ac:picMk id="7" creationId="{27858E0E-4018-D2BD-4B8D-F04E744055D6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10:46:55.293" v="14099"/>
        <pc:sldMkLst>
          <pc:docMk/>
          <pc:sldMk cId="2154165186" sldId="274"/>
        </pc:sldMkLst>
        <pc:spChg chg="mod">
          <ac:chgData name="백종원" userId="cae72028-7c96-47e2-96d0-edd1904567f3" providerId="ADAL" clId="{D1064B33-8EE6-4969-8041-5EAC986DF30A}" dt="2023-12-17T14:44:59.551" v="12868" actId="20577"/>
          <ac:spMkLst>
            <pc:docMk/>
            <pc:sldMk cId="2154165186" sldId="274"/>
            <ac:spMk id="2" creationId="{18254D69-3345-DA73-69D5-0E6C96B1593E}"/>
          </ac:spMkLst>
        </pc:spChg>
        <pc:spChg chg="mod">
          <ac:chgData name="백종원" userId="cae72028-7c96-47e2-96d0-edd1904567f3" providerId="ADAL" clId="{D1064B33-8EE6-4969-8041-5EAC986DF30A}" dt="2023-12-17T14:48:05.369" v="13277" actId="20577"/>
          <ac:spMkLst>
            <pc:docMk/>
            <pc:sldMk cId="2154165186" sldId="274"/>
            <ac:spMk id="3" creationId="{0431B4B8-EF43-3503-BAAB-ECC532D0F935}"/>
          </ac:spMkLst>
        </pc:spChg>
        <pc:picChg chg="add del mod">
          <ac:chgData name="백종원" userId="cae72028-7c96-47e2-96d0-edd1904567f3" providerId="ADAL" clId="{D1064B33-8EE6-4969-8041-5EAC986DF30A}" dt="2023-12-20T10:46:55.293" v="14099"/>
          <ac:picMkLst>
            <pc:docMk/>
            <pc:sldMk cId="2154165186" sldId="274"/>
            <ac:picMk id="11" creationId="{FC70C346-5C9C-587A-6E6D-9FC490608603}"/>
          </ac:picMkLst>
        </pc:picChg>
        <pc:picChg chg="add mod">
          <ac:chgData name="백종원" userId="cae72028-7c96-47e2-96d0-edd1904567f3" providerId="ADAL" clId="{D1064B33-8EE6-4969-8041-5EAC986DF30A}" dt="2023-12-20T10:46:55.293" v="14099"/>
          <ac:picMkLst>
            <pc:docMk/>
            <pc:sldMk cId="2154165186" sldId="274"/>
            <ac:picMk id="12" creationId="{16CC0F82-E0B2-2FB9-073A-B0D0F53AB5A5}"/>
          </ac:picMkLst>
        </pc:picChg>
      </pc:sldChg>
      <pc:sldChg chg="addSp delSp modSp mod modTransition modAnim">
        <pc:chgData name="백종원" userId="cae72028-7c96-47e2-96d0-edd1904567f3" providerId="ADAL" clId="{D1064B33-8EE6-4969-8041-5EAC986DF30A}" dt="2023-12-20T09:26:10.131" v="14052"/>
        <pc:sldMkLst>
          <pc:docMk/>
          <pc:sldMk cId="3640147622" sldId="276"/>
        </pc:sldMkLst>
        <pc:spChg chg="mod">
          <ac:chgData name="백종원" userId="cae72028-7c96-47e2-96d0-edd1904567f3" providerId="ADAL" clId="{D1064B33-8EE6-4969-8041-5EAC986DF30A}" dt="2023-12-17T14:52:58.385" v="13352" actId="2711"/>
          <ac:spMkLst>
            <pc:docMk/>
            <pc:sldMk cId="3640147622" sldId="276"/>
            <ac:spMk id="2" creationId="{566935A4-7E9C-B544-6D78-5238D3FAD214}"/>
          </ac:spMkLst>
        </pc:spChg>
        <pc:spChg chg="mod">
          <ac:chgData name="백종원" userId="cae72028-7c96-47e2-96d0-edd1904567f3" providerId="ADAL" clId="{D1064B33-8EE6-4969-8041-5EAC986DF30A}" dt="2023-12-17T13:07:40.883" v="10308" actId="27636"/>
          <ac:spMkLst>
            <pc:docMk/>
            <pc:sldMk cId="3640147622" sldId="276"/>
            <ac:spMk id="3" creationId="{6EA9C1F1-AF20-8E6F-395F-174234D6D44D}"/>
          </ac:spMkLst>
        </pc:spChg>
        <pc:spChg chg="add del mod">
          <ac:chgData name="백종원" userId="cae72028-7c96-47e2-96d0-edd1904567f3" providerId="ADAL" clId="{D1064B33-8EE6-4969-8041-5EAC986DF30A}" dt="2023-12-17T06:37:30.787" v="5850" actId="478"/>
          <ac:spMkLst>
            <pc:docMk/>
            <pc:sldMk cId="3640147622" sldId="276"/>
            <ac:spMk id="6" creationId="{1C3528C6-61F7-B101-4535-88A0869ADE8B}"/>
          </ac:spMkLst>
        </pc:spChg>
        <pc:spChg chg="add del mod">
          <ac:chgData name="백종원" userId="cae72028-7c96-47e2-96d0-edd1904567f3" providerId="ADAL" clId="{D1064B33-8EE6-4969-8041-5EAC986DF30A}" dt="2023-12-17T06:37:30.787" v="5850" actId="478"/>
          <ac:spMkLst>
            <pc:docMk/>
            <pc:sldMk cId="3640147622" sldId="276"/>
            <ac:spMk id="7" creationId="{BDB05908-ECCB-50CF-D5B0-E1688C9F08F5}"/>
          </ac:spMkLst>
        </pc:spChg>
        <pc:spChg chg="add del mod">
          <ac:chgData name="백종원" userId="cae72028-7c96-47e2-96d0-edd1904567f3" providerId="ADAL" clId="{D1064B33-8EE6-4969-8041-5EAC986DF30A}" dt="2023-12-17T06:37:30.787" v="5850" actId="478"/>
          <ac:spMkLst>
            <pc:docMk/>
            <pc:sldMk cId="3640147622" sldId="276"/>
            <ac:spMk id="8" creationId="{F5D109D4-F061-516F-5B3E-2D7923162374}"/>
          </ac:spMkLst>
        </pc:spChg>
        <pc:spChg chg="add del mod">
          <ac:chgData name="백종원" userId="cae72028-7c96-47e2-96d0-edd1904567f3" providerId="ADAL" clId="{D1064B33-8EE6-4969-8041-5EAC986DF30A}" dt="2023-12-17T06:37:30.787" v="5850" actId="478"/>
          <ac:spMkLst>
            <pc:docMk/>
            <pc:sldMk cId="3640147622" sldId="276"/>
            <ac:spMk id="9" creationId="{82D716A9-BB4C-DE19-2734-45F2699BC286}"/>
          </ac:spMkLst>
        </pc:spChg>
        <pc:spChg chg="add mod">
          <ac:chgData name="백종원" userId="cae72028-7c96-47e2-96d0-edd1904567f3" providerId="ADAL" clId="{D1064B33-8EE6-4969-8041-5EAC986DF30A}" dt="2023-12-17T06:48:44.775" v="6388" actId="1076"/>
          <ac:spMkLst>
            <pc:docMk/>
            <pc:sldMk cId="3640147622" sldId="276"/>
            <ac:spMk id="16" creationId="{716D98F0-F096-2BEB-FA95-0FD70BFEF59A}"/>
          </ac:spMkLst>
        </pc:spChg>
        <pc:spChg chg="add del mod">
          <ac:chgData name="백종원" userId="cae72028-7c96-47e2-96d0-edd1904567f3" providerId="ADAL" clId="{D1064B33-8EE6-4969-8041-5EAC986DF30A}" dt="2023-12-17T06:49:50.611" v="6499" actId="478"/>
          <ac:spMkLst>
            <pc:docMk/>
            <pc:sldMk cId="3640147622" sldId="276"/>
            <ac:spMk id="17" creationId="{DE9C87AE-CBC9-943D-42C7-DCFC66A87649}"/>
          </ac:spMkLst>
        </pc:spChg>
        <pc:spChg chg="add mod">
          <ac:chgData name="백종원" userId="cae72028-7c96-47e2-96d0-edd1904567f3" providerId="ADAL" clId="{D1064B33-8EE6-4969-8041-5EAC986DF30A}" dt="2023-12-17T06:48:44.775" v="6388" actId="1076"/>
          <ac:spMkLst>
            <pc:docMk/>
            <pc:sldMk cId="3640147622" sldId="276"/>
            <ac:spMk id="18" creationId="{4F86F803-D4E0-95C1-E4CC-F62BE75391EA}"/>
          </ac:spMkLst>
        </pc:spChg>
        <pc:spChg chg="add mod">
          <ac:chgData name="백종원" userId="cae72028-7c96-47e2-96d0-edd1904567f3" providerId="ADAL" clId="{D1064B33-8EE6-4969-8041-5EAC986DF30A}" dt="2023-12-17T06:48:44.775" v="6388" actId="1076"/>
          <ac:spMkLst>
            <pc:docMk/>
            <pc:sldMk cId="3640147622" sldId="276"/>
            <ac:spMk id="19" creationId="{33995CA2-0885-A4BC-888A-BBF8A4CD67E4}"/>
          </ac:spMkLst>
        </pc:spChg>
        <pc:spChg chg="add mod">
          <ac:chgData name="백종원" userId="cae72028-7c96-47e2-96d0-edd1904567f3" providerId="ADAL" clId="{D1064B33-8EE6-4969-8041-5EAC986DF30A}" dt="2023-12-17T06:48:44.775" v="6388" actId="1076"/>
          <ac:spMkLst>
            <pc:docMk/>
            <pc:sldMk cId="3640147622" sldId="276"/>
            <ac:spMk id="20" creationId="{64621BDF-001E-08ED-582A-BAC6F76F5C5B}"/>
          </ac:spMkLst>
        </pc:spChg>
        <pc:spChg chg="add mod">
          <ac:chgData name="백종원" userId="cae72028-7c96-47e2-96d0-edd1904567f3" providerId="ADAL" clId="{D1064B33-8EE6-4969-8041-5EAC986DF30A}" dt="2023-12-17T06:48:44.775" v="6388" actId="1076"/>
          <ac:spMkLst>
            <pc:docMk/>
            <pc:sldMk cId="3640147622" sldId="276"/>
            <ac:spMk id="21" creationId="{3C2C701F-B58B-A0EC-1025-C7E3CF7F065D}"/>
          </ac:spMkLst>
        </pc:spChg>
        <pc:spChg chg="add del mod">
          <ac:chgData name="백종원" userId="cae72028-7c96-47e2-96d0-edd1904567f3" providerId="ADAL" clId="{D1064B33-8EE6-4969-8041-5EAC986DF30A}" dt="2023-12-17T06:50:13.435" v="6510" actId="478"/>
          <ac:spMkLst>
            <pc:docMk/>
            <pc:sldMk cId="3640147622" sldId="276"/>
            <ac:spMk id="61" creationId="{D7373330-1587-B9DC-B9E0-4205910BBFB9}"/>
          </ac:spMkLst>
        </pc:spChg>
        <pc:spChg chg="add del mod">
          <ac:chgData name="백종원" userId="cae72028-7c96-47e2-96d0-edd1904567f3" providerId="ADAL" clId="{D1064B33-8EE6-4969-8041-5EAC986DF30A}" dt="2023-12-17T06:50:12.907" v="6509" actId="478"/>
          <ac:spMkLst>
            <pc:docMk/>
            <pc:sldMk cId="3640147622" sldId="276"/>
            <ac:spMk id="62" creationId="{5B4F3ED1-D08A-9279-4C41-F5A231A2281F}"/>
          </ac:spMkLst>
        </pc:spChg>
        <pc:spChg chg="add del mod">
          <ac:chgData name="백종원" userId="cae72028-7c96-47e2-96d0-edd1904567f3" providerId="ADAL" clId="{D1064B33-8EE6-4969-8041-5EAC986DF30A}" dt="2023-12-17T06:49:51.604" v="6500" actId="478"/>
          <ac:spMkLst>
            <pc:docMk/>
            <pc:sldMk cId="3640147622" sldId="276"/>
            <ac:spMk id="63" creationId="{52C8158B-A715-EB93-9981-3EC90BF96ED7}"/>
          </ac:spMkLst>
        </pc:spChg>
        <pc:spChg chg="add mod">
          <ac:chgData name="백종원" userId="cae72028-7c96-47e2-96d0-edd1904567f3" providerId="ADAL" clId="{D1064B33-8EE6-4969-8041-5EAC986DF30A}" dt="2023-12-17T06:50:08.914" v="6507" actId="1076"/>
          <ac:spMkLst>
            <pc:docMk/>
            <pc:sldMk cId="3640147622" sldId="276"/>
            <ac:spMk id="64" creationId="{1D0CDACA-C6BE-E9C8-A988-AF4D8BF12C3B}"/>
          </ac:spMkLst>
        </pc:spChg>
        <pc:spChg chg="add mod ord">
          <ac:chgData name="백종원" userId="cae72028-7c96-47e2-96d0-edd1904567f3" providerId="ADAL" clId="{D1064B33-8EE6-4969-8041-5EAC986DF30A}" dt="2023-12-17T06:51:05.774" v="6523" actId="1076"/>
          <ac:spMkLst>
            <pc:docMk/>
            <pc:sldMk cId="3640147622" sldId="276"/>
            <ac:spMk id="69" creationId="{A561F44B-2F86-2EDF-3748-3814283403A5}"/>
          </ac:spMkLst>
        </pc:spChg>
        <pc:spChg chg="add mod ord">
          <ac:chgData name="백종원" userId="cae72028-7c96-47e2-96d0-edd1904567f3" providerId="ADAL" clId="{D1064B33-8EE6-4969-8041-5EAC986DF30A}" dt="2023-12-17T06:51:27.561" v="6528" actId="167"/>
          <ac:spMkLst>
            <pc:docMk/>
            <pc:sldMk cId="3640147622" sldId="276"/>
            <ac:spMk id="70" creationId="{CB30801B-053D-BC0D-A574-04408B1E316F}"/>
          </ac:spMkLst>
        </pc:spChg>
        <pc:picChg chg="add del mod">
          <ac:chgData name="백종원" userId="cae72028-7c96-47e2-96d0-edd1904567f3" providerId="ADAL" clId="{D1064B33-8EE6-4969-8041-5EAC986DF30A}" dt="2023-12-17T06:46:05.490" v="6299" actId="478"/>
          <ac:picMkLst>
            <pc:docMk/>
            <pc:sldMk cId="3640147622" sldId="276"/>
            <ac:picMk id="4" creationId="{EEF9ECE2-F85E-D606-831F-50A9ADC69082}"/>
          </ac:picMkLst>
        </pc:picChg>
        <pc:picChg chg="mod">
          <ac:chgData name="백종원" userId="cae72028-7c96-47e2-96d0-edd1904567f3" providerId="ADAL" clId="{D1064B33-8EE6-4969-8041-5EAC986DF30A}" dt="2023-12-17T06:51:05.774" v="6523" actId="1076"/>
          <ac:picMkLst>
            <pc:docMk/>
            <pc:sldMk cId="3640147622" sldId="276"/>
            <ac:picMk id="5" creationId="{48DBF973-5417-89C5-940F-B669E48723C2}"/>
          </ac:picMkLst>
        </pc:picChg>
        <pc:picChg chg="add del mod">
          <ac:chgData name="백종원" userId="cae72028-7c96-47e2-96d0-edd1904567f3" providerId="ADAL" clId="{D1064B33-8EE6-4969-8041-5EAC986DF30A}" dt="2023-12-20T09:24:42.688" v="14049"/>
          <ac:picMkLst>
            <pc:docMk/>
            <pc:sldMk cId="3640147622" sldId="276"/>
            <ac:picMk id="7" creationId="{CE14FA5C-6665-B5A4-ED2E-2688DDE579D1}"/>
          </ac:picMkLst>
        </pc:picChg>
        <pc:picChg chg="add del mod">
          <ac:chgData name="백종원" userId="cae72028-7c96-47e2-96d0-edd1904567f3" providerId="ADAL" clId="{D1064B33-8EE6-4969-8041-5EAC986DF30A}" dt="2023-12-20T09:24:45.925" v="14051"/>
          <ac:picMkLst>
            <pc:docMk/>
            <pc:sldMk cId="3640147622" sldId="276"/>
            <ac:picMk id="8" creationId="{027F7464-B97B-234E-5E0F-5B815AEDCDA6}"/>
          </ac:picMkLst>
        </pc:picChg>
        <pc:picChg chg="add del mod ord">
          <ac:chgData name="백종원" userId="cae72028-7c96-47e2-96d0-edd1904567f3" providerId="ADAL" clId="{D1064B33-8EE6-4969-8041-5EAC986DF30A}" dt="2023-12-20T09:26:10.131" v="14052"/>
          <ac:picMkLst>
            <pc:docMk/>
            <pc:sldMk cId="3640147622" sldId="276"/>
            <ac:picMk id="11" creationId="{3CE5E8E9-86E1-3F46-7762-074E24CA3F12}"/>
          </ac:picMkLst>
        </pc:picChg>
        <pc:picChg chg="add mod">
          <ac:chgData name="백종원" userId="cae72028-7c96-47e2-96d0-edd1904567f3" providerId="ADAL" clId="{D1064B33-8EE6-4969-8041-5EAC986DF30A}" dt="2023-12-20T09:26:10.131" v="14052"/>
          <ac:picMkLst>
            <pc:docMk/>
            <pc:sldMk cId="3640147622" sldId="276"/>
            <ac:picMk id="12" creationId="{470EC283-587A-FD4D-3041-0F8D0DAA9AA9}"/>
          </ac:picMkLst>
        </pc:picChg>
        <pc:picChg chg="add del mod">
          <ac:chgData name="백종원" userId="cae72028-7c96-47e2-96d0-edd1904567f3" providerId="ADAL" clId="{D1064B33-8EE6-4969-8041-5EAC986DF30A}" dt="2023-12-17T06:45:37.106" v="6284" actId="478"/>
          <ac:picMkLst>
            <pc:docMk/>
            <pc:sldMk cId="3640147622" sldId="276"/>
            <ac:picMk id="43" creationId="{11C77F63-6C24-769B-A31D-B092672C542C}"/>
          </ac:picMkLst>
        </pc:picChg>
        <pc:picChg chg="add mod">
          <ac:chgData name="백종원" userId="cae72028-7c96-47e2-96d0-edd1904567f3" providerId="ADAL" clId="{D1064B33-8EE6-4969-8041-5EAC986DF30A}" dt="2023-12-17T06:51:05.774" v="6523" actId="1076"/>
          <ac:picMkLst>
            <pc:docMk/>
            <pc:sldMk cId="3640147622" sldId="276"/>
            <ac:picMk id="45" creationId="{0EE850B5-59DB-94CF-0BBF-0DA83CEC419C}"/>
          </ac:picMkLst>
        </pc:picChg>
        <pc:picChg chg="add mod">
          <ac:chgData name="백종원" userId="cae72028-7c96-47e2-96d0-edd1904567f3" providerId="ADAL" clId="{D1064B33-8EE6-4969-8041-5EAC986DF30A}" dt="2023-12-17T06:51:05.774" v="6523" actId="1076"/>
          <ac:picMkLst>
            <pc:docMk/>
            <pc:sldMk cId="3640147622" sldId="276"/>
            <ac:picMk id="47" creationId="{3213C919-7772-E1F8-9C1D-74DDE857DCDB}"/>
          </ac:picMkLst>
        </pc:picChg>
        <pc:picChg chg="add mod">
          <ac:chgData name="백종원" userId="cae72028-7c96-47e2-96d0-edd1904567f3" providerId="ADAL" clId="{D1064B33-8EE6-4969-8041-5EAC986DF30A}" dt="2023-12-17T06:51:05.774" v="6523" actId="1076"/>
          <ac:picMkLst>
            <pc:docMk/>
            <pc:sldMk cId="3640147622" sldId="276"/>
            <ac:picMk id="49" creationId="{0F96A51F-373B-402E-3122-B7030B28694E}"/>
          </ac:picMkLst>
        </pc:picChg>
        <pc:picChg chg="add del mod">
          <ac:chgData name="백종원" userId="cae72028-7c96-47e2-96d0-edd1904567f3" providerId="ADAL" clId="{D1064B33-8EE6-4969-8041-5EAC986DF30A}" dt="2023-12-17T06:48:14.714" v="6381" actId="478"/>
          <ac:picMkLst>
            <pc:docMk/>
            <pc:sldMk cId="3640147622" sldId="276"/>
            <ac:picMk id="55" creationId="{796846A6-969C-5447-D2F4-567BECC5E4EE}"/>
          </ac:picMkLst>
        </pc:picChg>
        <pc:picChg chg="add mod">
          <ac:chgData name="백종원" userId="cae72028-7c96-47e2-96d0-edd1904567f3" providerId="ADAL" clId="{D1064B33-8EE6-4969-8041-5EAC986DF30A}" dt="2023-12-17T06:48:44.775" v="6388" actId="1076"/>
          <ac:picMkLst>
            <pc:docMk/>
            <pc:sldMk cId="3640147622" sldId="276"/>
            <ac:picMk id="57" creationId="{E6330212-BA64-0BD2-B09E-3D19C9A80539}"/>
          </ac:picMkLst>
        </pc:picChg>
        <pc:cxnChg chg="add del">
          <ac:chgData name="백종원" userId="cae72028-7c96-47e2-96d0-edd1904567f3" providerId="ADAL" clId="{D1064B33-8EE6-4969-8041-5EAC986DF30A}" dt="2023-12-17T06:34:46.890" v="5807" actId="478"/>
          <ac:cxnSpMkLst>
            <pc:docMk/>
            <pc:sldMk cId="3640147622" sldId="276"/>
            <ac:cxnSpMk id="11" creationId="{15EF1234-FEB8-83A1-01D5-FDFD2EB71542}"/>
          </ac:cxnSpMkLst>
        </pc:cxnChg>
        <pc:cxnChg chg="add del mod">
          <ac:chgData name="백종원" userId="cae72028-7c96-47e2-96d0-edd1904567f3" providerId="ADAL" clId="{D1064B33-8EE6-4969-8041-5EAC986DF30A}" dt="2023-12-17T06:37:30.787" v="5850" actId="478"/>
          <ac:cxnSpMkLst>
            <pc:docMk/>
            <pc:sldMk cId="3640147622" sldId="276"/>
            <ac:cxnSpMk id="12" creationId="{41F27665-C460-F69F-43E9-3BF501301A09}"/>
          </ac:cxnSpMkLst>
        </pc:cxnChg>
        <pc:cxnChg chg="add mod">
          <ac:chgData name="백종원" userId="cae72028-7c96-47e2-96d0-edd1904567f3" providerId="ADAL" clId="{D1064B33-8EE6-4969-8041-5EAC986DF30A}" dt="2023-12-17T06:48:44.775" v="6388" actId="1076"/>
          <ac:cxnSpMkLst>
            <pc:docMk/>
            <pc:sldMk cId="3640147622" sldId="276"/>
            <ac:cxnSpMk id="22" creationId="{E0A8B03B-5D02-2FF4-6003-63B65C2AF994}"/>
          </ac:cxnSpMkLst>
        </pc:cxnChg>
        <pc:cxnChg chg="add mod">
          <ac:chgData name="백종원" userId="cae72028-7c96-47e2-96d0-edd1904567f3" providerId="ADAL" clId="{D1064B33-8EE6-4969-8041-5EAC986DF30A}" dt="2023-12-17T06:50:08.914" v="6507" actId="1076"/>
          <ac:cxnSpMkLst>
            <pc:docMk/>
            <pc:sldMk cId="3640147622" sldId="276"/>
            <ac:cxnSpMk id="24" creationId="{CD8E8583-DDCF-38D7-E18F-C8BE7140F235}"/>
          </ac:cxnSpMkLst>
        </pc:cxnChg>
        <pc:cxnChg chg="add mod">
          <ac:chgData name="백종원" userId="cae72028-7c96-47e2-96d0-edd1904567f3" providerId="ADAL" clId="{D1064B33-8EE6-4969-8041-5EAC986DF30A}" dt="2023-12-17T06:50:08.914" v="6507" actId="1076"/>
          <ac:cxnSpMkLst>
            <pc:docMk/>
            <pc:sldMk cId="3640147622" sldId="276"/>
            <ac:cxnSpMk id="27" creationId="{C9C6578E-F6C5-B4A7-8FF1-A5435D0776D4}"/>
          </ac:cxnSpMkLst>
        </pc:cxnChg>
        <pc:cxnChg chg="add mod">
          <ac:chgData name="백종원" userId="cae72028-7c96-47e2-96d0-edd1904567f3" providerId="ADAL" clId="{D1064B33-8EE6-4969-8041-5EAC986DF30A}" dt="2023-12-17T06:48:44.775" v="6388" actId="1076"/>
          <ac:cxnSpMkLst>
            <pc:docMk/>
            <pc:sldMk cId="3640147622" sldId="276"/>
            <ac:cxnSpMk id="33" creationId="{9D4979E9-9484-6F1E-D6FC-8303A3F762C5}"/>
          </ac:cxnSpMkLst>
        </pc:cxnChg>
        <pc:cxnChg chg="add mod">
          <ac:chgData name="백종원" userId="cae72028-7c96-47e2-96d0-edd1904567f3" providerId="ADAL" clId="{D1064B33-8EE6-4969-8041-5EAC986DF30A}" dt="2023-12-17T06:48:44.775" v="6388" actId="1076"/>
          <ac:cxnSpMkLst>
            <pc:docMk/>
            <pc:sldMk cId="3640147622" sldId="276"/>
            <ac:cxnSpMk id="36" creationId="{F072EE46-1388-2921-B7D4-E17F94D48498}"/>
          </ac:cxnSpMkLst>
        </pc:cxnChg>
        <pc:cxnChg chg="add mod">
          <ac:chgData name="백종원" userId="cae72028-7c96-47e2-96d0-edd1904567f3" providerId="ADAL" clId="{D1064B33-8EE6-4969-8041-5EAC986DF30A}" dt="2023-12-17T06:48:44.775" v="6388" actId="1076"/>
          <ac:cxnSpMkLst>
            <pc:docMk/>
            <pc:sldMk cId="3640147622" sldId="276"/>
            <ac:cxnSpMk id="39" creationId="{0CA8976A-E677-6226-93D3-37A8B52794E6}"/>
          </ac:cxnSpMkLst>
        </pc:cxnChg>
      </pc:sldChg>
      <pc:sldChg chg="modSp mod">
        <pc:chgData name="백종원" userId="cae72028-7c96-47e2-96d0-edd1904567f3" providerId="ADAL" clId="{D1064B33-8EE6-4969-8041-5EAC986DF30A}" dt="2023-12-17T14:54:08.812" v="13363" actId="2711"/>
        <pc:sldMkLst>
          <pc:docMk/>
          <pc:sldMk cId="2614821600" sldId="277"/>
        </pc:sldMkLst>
        <pc:spChg chg="mod">
          <ac:chgData name="백종원" userId="cae72028-7c96-47e2-96d0-edd1904567f3" providerId="ADAL" clId="{D1064B33-8EE6-4969-8041-5EAC986DF30A}" dt="2023-12-17T14:54:08.812" v="13363" actId="2711"/>
          <ac:spMkLst>
            <pc:docMk/>
            <pc:sldMk cId="2614821600" sldId="277"/>
            <ac:spMk id="2" creationId="{5B322C75-DDAD-A176-2F78-8B6012D670EE}"/>
          </ac:spMkLst>
        </pc:spChg>
      </pc:sldChg>
      <pc:sldChg chg="modSp mod">
        <pc:chgData name="백종원" userId="cae72028-7c96-47e2-96d0-edd1904567f3" providerId="ADAL" clId="{D1064B33-8EE6-4969-8041-5EAC986DF30A}" dt="2023-12-17T14:53:13.644" v="13355" actId="2711"/>
        <pc:sldMkLst>
          <pc:docMk/>
          <pc:sldMk cId="284138839" sldId="278"/>
        </pc:sldMkLst>
        <pc:spChg chg="mod">
          <ac:chgData name="백종원" userId="cae72028-7c96-47e2-96d0-edd1904567f3" providerId="ADAL" clId="{D1064B33-8EE6-4969-8041-5EAC986DF30A}" dt="2023-12-17T14:53:13.644" v="13355" actId="2711"/>
          <ac:spMkLst>
            <pc:docMk/>
            <pc:sldMk cId="284138839" sldId="278"/>
            <ac:spMk id="2" creationId="{691C8EAB-32BD-580E-E100-986DA5B69D8B}"/>
          </ac:spMkLst>
        </pc:spChg>
        <pc:spChg chg="mod">
          <ac:chgData name="백종원" userId="cae72028-7c96-47e2-96d0-edd1904567f3" providerId="ADAL" clId="{D1064B33-8EE6-4969-8041-5EAC986DF30A}" dt="2023-12-17T13:06:01.801" v="10303" actId="6549"/>
          <ac:spMkLst>
            <pc:docMk/>
            <pc:sldMk cId="284138839" sldId="278"/>
            <ac:spMk id="3" creationId="{AA1CB721-A211-86BC-59E4-E90DC153E52E}"/>
          </ac:spMkLst>
        </pc:spChg>
      </pc:sldChg>
      <pc:sldChg chg="addSp delSp modSp mod">
        <pc:chgData name="백종원" userId="cae72028-7c96-47e2-96d0-edd1904567f3" providerId="ADAL" clId="{D1064B33-8EE6-4969-8041-5EAC986DF30A}" dt="2023-12-17T14:52:46.886" v="13350" actId="6549"/>
        <pc:sldMkLst>
          <pc:docMk/>
          <pc:sldMk cId="3777381418" sldId="280"/>
        </pc:sldMkLst>
        <pc:spChg chg="mod">
          <ac:chgData name="백종원" userId="cae72028-7c96-47e2-96d0-edd1904567f3" providerId="ADAL" clId="{D1064B33-8EE6-4969-8041-5EAC986DF30A}" dt="2023-12-17T14:52:44.106" v="13348" actId="2711"/>
          <ac:spMkLst>
            <pc:docMk/>
            <pc:sldMk cId="3777381418" sldId="280"/>
            <ac:spMk id="2" creationId="{C9CD5B4B-6587-021D-6015-82E659D62637}"/>
          </ac:spMkLst>
        </pc:spChg>
        <pc:spChg chg="mod">
          <ac:chgData name="백종원" userId="cae72028-7c96-47e2-96d0-edd1904567f3" providerId="ADAL" clId="{D1064B33-8EE6-4969-8041-5EAC986DF30A}" dt="2023-12-17T14:52:46.886" v="13350" actId="6549"/>
          <ac:spMkLst>
            <pc:docMk/>
            <pc:sldMk cId="3777381418" sldId="280"/>
            <ac:spMk id="9" creationId="{AA69B763-7F7F-1AF0-1AA2-26DD04FAE4DC}"/>
          </ac:spMkLst>
        </pc:spChg>
        <pc:spChg chg="add mod">
          <ac:chgData name="백종원" userId="cae72028-7c96-47e2-96d0-edd1904567f3" providerId="ADAL" clId="{D1064B33-8EE6-4969-8041-5EAC986DF30A}" dt="2023-12-17T13:03:25.888" v="10226" actId="1076"/>
          <ac:spMkLst>
            <pc:docMk/>
            <pc:sldMk cId="3777381418" sldId="280"/>
            <ac:spMk id="14" creationId="{A502E1FC-91AB-700D-D144-267D94B11E1D}"/>
          </ac:spMkLst>
        </pc:spChg>
        <pc:picChg chg="del mod">
          <ac:chgData name="백종원" userId="cae72028-7c96-47e2-96d0-edd1904567f3" providerId="ADAL" clId="{D1064B33-8EE6-4969-8041-5EAC986DF30A}" dt="2023-12-17T13:00:46.007" v="10145" actId="478"/>
          <ac:picMkLst>
            <pc:docMk/>
            <pc:sldMk cId="3777381418" sldId="280"/>
            <ac:picMk id="3" creationId="{B6822531-C03B-7EAD-CCFB-6D47E0E2B030}"/>
          </ac:picMkLst>
        </pc:picChg>
        <pc:picChg chg="add del mod">
          <ac:chgData name="백종원" userId="cae72028-7c96-47e2-96d0-edd1904567f3" providerId="ADAL" clId="{D1064B33-8EE6-4969-8041-5EAC986DF30A}" dt="2023-12-17T13:02:45.928" v="10211" actId="478"/>
          <ac:picMkLst>
            <pc:docMk/>
            <pc:sldMk cId="3777381418" sldId="280"/>
            <ac:picMk id="6" creationId="{41EA7728-7949-B030-8D65-470D01D2A54F}"/>
          </ac:picMkLst>
        </pc:picChg>
        <pc:picChg chg="add mod modCrop">
          <ac:chgData name="백종원" userId="cae72028-7c96-47e2-96d0-edd1904567f3" providerId="ADAL" clId="{D1064B33-8EE6-4969-8041-5EAC986DF30A}" dt="2023-12-17T13:08:27.743" v="10309" actId="1076"/>
          <ac:picMkLst>
            <pc:docMk/>
            <pc:sldMk cId="3777381418" sldId="280"/>
            <ac:picMk id="8" creationId="{CCBA05A1-37D6-4871-2DCC-1C495216AD3E}"/>
          </ac:picMkLst>
        </pc:picChg>
        <pc:picChg chg="add del mod">
          <ac:chgData name="백종원" userId="cae72028-7c96-47e2-96d0-edd1904567f3" providerId="ADAL" clId="{D1064B33-8EE6-4969-8041-5EAC986DF30A}" dt="2023-12-17T13:02:26.944" v="10204" actId="22"/>
          <ac:picMkLst>
            <pc:docMk/>
            <pc:sldMk cId="3777381418" sldId="280"/>
            <ac:picMk id="11" creationId="{4517C163-9B99-65EB-10C4-668536264CA6}"/>
          </ac:picMkLst>
        </pc:picChg>
        <pc:picChg chg="add mod">
          <ac:chgData name="백종원" userId="cae72028-7c96-47e2-96d0-edd1904567f3" providerId="ADAL" clId="{D1064B33-8EE6-4969-8041-5EAC986DF30A}" dt="2023-12-17T13:03:23.201" v="10225" actId="1076"/>
          <ac:picMkLst>
            <pc:docMk/>
            <pc:sldMk cId="3777381418" sldId="280"/>
            <ac:picMk id="13" creationId="{30C530B5-14D5-6D9F-4BD5-2EBECB68DF48}"/>
          </ac:picMkLst>
        </pc:picChg>
      </pc:sldChg>
      <pc:sldChg chg="addSp delSp modSp del">
        <pc:chgData name="백종원" userId="cae72028-7c96-47e2-96d0-edd1904567f3" providerId="ADAL" clId="{D1064B33-8EE6-4969-8041-5EAC986DF30A}" dt="2023-12-16T09:03:44.550" v="3784" actId="47"/>
        <pc:sldMkLst>
          <pc:docMk/>
          <pc:sldMk cId="172677348" sldId="282"/>
        </pc:sldMkLst>
        <pc:spChg chg="add del mod">
          <ac:chgData name="백종원" userId="cae72028-7c96-47e2-96d0-edd1904567f3" providerId="ADAL" clId="{D1064B33-8EE6-4969-8041-5EAC986DF30A}" dt="2023-12-16T09:03:22.353" v="3696"/>
          <ac:spMkLst>
            <pc:docMk/>
            <pc:sldMk cId="172677348" sldId="282"/>
            <ac:spMk id="4" creationId="{B0B45109-5943-0817-536B-C6BC585D47BA}"/>
          </ac:spMkLst>
        </pc:spChg>
      </pc:sldChg>
      <pc:sldChg chg="add del">
        <pc:chgData name="백종원" userId="cae72028-7c96-47e2-96d0-edd1904567f3" providerId="ADAL" clId="{D1064B33-8EE6-4969-8041-5EAC986DF30A}" dt="2023-12-17T14:05:04.816" v="12283" actId="47"/>
        <pc:sldMkLst>
          <pc:docMk/>
          <pc:sldMk cId="1986927974" sldId="282"/>
        </pc:sldMkLst>
      </pc:sldChg>
      <pc:sldChg chg="addSp delSp modSp mod ord modTransition modAnim">
        <pc:chgData name="백종원" userId="cae72028-7c96-47e2-96d0-edd1904567f3" providerId="ADAL" clId="{D1064B33-8EE6-4969-8041-5EAC986DF30A}" dt="2023-12-20T09:07:09.487" v="14016"/>
        <pc:sldMkLst>
          <pc:docMk/>
          <pc:sldMk cId="1675795625" sldId="287"/>
        </pc:sldMkLst>
        <pc:spChg chg="mod">
          <ac:chgData name="백종원" userId="cae72028-7c96-47e2-96d0-edd1904567f3" providerId="ADAL" clId="{D1064B33-8EE6-4969-8041-5EAC986DF30A}" dt="2023-12-17T14:48:18.504" v="13279" actId="2711"/>
          <ac:spMkLst>
            <pc:docMk/>
            <pc:sldMk cId="1675795625" sldId="287"/>
            <ac:spMk id="2" creationId="{5A11DBC9-F9D7-07CE-214D-E98775CE564F}"/>
          </ac:spMkLst>
        </pc:spChg>
        <pc:spChg chg="mod">
          <ac:chgData name="백종원" userId="cae72028-7c96-47e2-96d0-edd1904567f3" providerId="ADAL" clId="{D1064B33-8EE6-4969-8041-5EAC986DF30A}" dt="2023-12-18T09:09:20.734" v="13592" actId="1076"/>
          <ac:spMkLst>
            <pc:docMk/>
            <pc:sldMk cId="1675795625" sldId="287"/>
            <ac:spMk id="4" creationId="{7B435D4C-5C4A-35E1-BD62-FBD6A24DA1F0}"/>
          </ac:spMkLst>
        </pc:spChg>
        <pc:spChg chg="mod">
          <ac:chgData name="백종원" userId="cae72028-7c96-47e2-96d0-edd1904567f3" providerId="ADAL" clId="{D1064B33-8EE6-4969-8041-5EAC986DF30A}" dt="2023-12-18T09:09:22.957" v="13593" actId="1076"/>
          <ac:spMkLst>
            <pc:docMk/>
            <pc:sldMk cId="1675795625" sldId="287"/>
            <ac:spMk id="6" creationId="{96FB266F-A3A2-5916-B5FF-CC54391BAA94}"/>
          </ac:spMkLst>
        </pc:spChg>
        <pc:picChg chg="add mod ord">
          <ac:chgData name="백종원" userId="cae72028-7c96-47e2-96d0-edd1904567f3" providerId="ADAL" clId="{D1064B33-8EE6-4969-8041-5EAC986DF30A}" dt="2023-12-18T09:09:16.084" v="13591" actId="14100"/>
          <ac:picMkLst>
            <pc:docMk/>
            <pc:sldMk cId="1675795625" sldId="287"/>
            <ac:picMk id="5" creationId="{D3B0E4F3-6953-442B-67AF-E18B942476BE}"/>
          </ac:picMkLst>
        </pc:picChg>
        <pc:picChg chg="add del mod">
          <ac:chgData name="백종원" userId="cae72028-7c96-47e2-96d0-edd1904567f3" providerId="ADAL" clId="{D1064B33-8EE6-4969-8041-5EAC986DF30A}" dt="2023-12-20T09:06:38.499" v="14013"/>
          <ac:picMkLst>
            <pc:docMk/>
            <pc:sldMk cId="1675795625" sldId="287"/>
            <ac:picMk id="9" creationId="{86B7A88E-1EA3-76F0-5971-20A948FE0B1A}"/>
          </ac:picMkLst>
        </pc:picChg>
        <pc:picChg chg="add del mod">
          <ac:chgData name="백종원" userId="cae72028-7c96-47e2-96d0-edd1904567f3" providerId="ADAL" clId="{D1064B33-8EE6-4969-8041-5EAC986DF30A}" dt="2023-12-20T09:06:40.291" v="14015"/>
          <ac:picMkLst>
            <pc:docMk/>
            <pc:sldMk cId="1675795625" sldId="287"/>
            <ac:picMk id="10" creationId="{8D85A0B9-AF32-A2AB-371C-8DF2CD836B19}"/>
          </ac:picMkLst>
        </pc:picChg>
        <pc:picChg chg="add del mod ord">
          <ac:chgData name="백종원" userId="cae72028-7c96-47e2-96d0-edd1904567f3" providerId="ADAL" clId="{D1064B33-8EE6-4969-8041-5EAC986DF30A}" dt="2023-12-20T09:07:09.487" v="14016"/>
          <ac:picMkLst>
            <pc:docMk/>
            <pc:sldMk cId="1675795625" sldId="287"/>
            <ac:picMk id="13" creationId="{70AD512D-451A-2563-6FFF-CAF5C70C5059}"/>
          </ac:picMkLst>
        </pc:picChg>
        <pc:picChg chg="add mod">
          <ac:chgData name="백종원" userId="cae72028-7c96-47e2-96d0-edd1904567f3" providerId="ADAL" clId="{D1064B33-8EE6-4969-8041-5EAC986DF30A}" dt="2023-12-20T09:07:09.487" v="14016"/>
          <ac:picMkLst>
            <pc:docMk/>
            <pc:sldMk cId="1675795625" sldId="287"/>
            <ac:picMk id="14" creationId="{B7C35A00-BEB9-7C0A-145B-80C5FCCA44A7}"/>
          </ac:picMkLst>
        </pc:picChg>
        <pc:picChg chg="del mod">
          <ac:chgData name="백종원" userId="cae72028-7c96-47e2-96d0-edd1904567f3" providerId="ADAL" clId="{D1064B33-8EE6-4969-8041-5EAC986DF30A}" dt="2023-12-18T09:09:25.372" v="13594" actId="478"/>
          <ac:picMkLst>
            <pc:docMk/>
            <pc:sldMk cId="1675795625" sldId="287"/>
            <ac:picMk id="1026" creationId="{3D651028-0628-A9EE-B60A-DC7F88BBE0DC}"/>
          </ac:picMkLst>
        </pc:picChg>
      </pc:sldChg>
      <pc:sldChg chg="del">
        <pc:chgData name="백종원" userId="cae72028-7c96-47e2-96d0-edd1904567f3" providerId="ADAL" clId="{D1064B33-8EE6-4969-8041-5EAC986DF30A}" dt="2023-12-17T14:04:50.130" v="12278" actId="47"/>
        <pc:sldMkLst>
          <pc:docMk/>
          <pc:sldMk cId="1945918485" sldId="288"/>
        </pc:sldMkLst>
      </pc:sldChg>
      <pc:sldChg chg="addSp delSp modSp mod modTransition">
        <pc:chgData name="백종원" userId="cae72028-7c96-47e2-96d0-edd1904567f3" providerId="ADAL" clId="{D1064B33-8EE6-4969-8041-5EAC986DF30A}" dt="2023-12-20T11:47:36.415" v="14118"/>
        <pc:sldMkLst>
          <pc:docMk/>
          <pc:sldMk cId="2807495208" sldId="289"/>
        </pc:sldMkLst>
        <pc:picChg chg="add del mod">
          <ac:chgData name="백종원" userId="cae72028-7c96-47e2-96d0-edd1904567f3" providerId="ADAL" clId="{D1064B33-8EE6-4969-8041-5EAC986DF30A}" dt="2023-12-20T11:47:36.415" v="14118"/>
          <ac:picMkLst>
            <pc:docMk/>
            <pc:sldMk cId="2807495208" sldId="289"/>
            <ac:picMk id="4" creationId="{C1C9F7A8-C951-46F8-686C-7D1B22B942E9}"/>
          </ac:picMkLst>
        </pc:picChg>
        <pc:picChg chg="add mod">
          <ac:chgData name="백종원" userId="cae72028-7c96-47e2-96d0-edd1904567f3" providerId="ADAL" clId="{D1064B33-8EE6-4969-8041-5EAC986DF30A}" dt="2023-12-20T11:47:36.415" v="14118"/>
          <ac:picMkLst>
            <pc:docMk/>
            <pc:sldMk cId="2807495208" sldId="289"/>
            <ac:picMk id="5" creationId="{DC9FBA70-1D46-70F2-2284-4E65FC645267}"/>
          </ac:picMkLst>
        </pc:picChg>
      </pc:sldChg>
      <pc:sldChg chg="modSp del mod ord">
        <pc:chgData name="백종원" userId="cae72028-7c96-47e2-96d0-edd1904567f3" providerId="ADAL" clId="{D1064B33-8EE6-4969-8041-5EAC986DF30A}" dt="2023-12-17T14:03:31.889" v="12264" actId="47"/>
        <pc:sldMkLst>
          <pc:docMk/>
          <pc:sldMk cId="3805742863" sldId="290"/>
        </pc:sldMkLst>
        <pc:spChg chg="mod">
          <ac:chgData name="백종원" userId="cae72028-7c96-47e2-96d0-edd1904567f3" providerId="ADAL" clId="{D1064B33-8EE6-4969-8041-5EAC986DF30A}" dt="2023-12-17T07:34:18.315" v="7650" actId="20577"/>
          <ac:spMkLst>
            <pc:docMk/>
            <pc:sldMk cId="3805742863" sldId="290"/>
            <ac:spMk id="2" creationId="{18254D69-3345-DA73-69D5-0E6C96B1593E}"/>
          </ac:spMkLst>
        </pc:spChg>
      </pc:sldChg>
      <pc:sldChg chg="del">
        <pc:chgData name="백종원" userId="cae72028-7c96-47e2-96d0-edd1904567f3" providerId="ADAL" clId="{D1064B33-8EE6-4969-8041-5EAC986DF30A}" dt="2023-12-16T09:02:53.024" v="3693" actId="47"/>
        <pc:sldMkLst>
          <pc:docMk/>
          <pc:sldMk cId="1211006770" sldId="291"/>
        </pc:sldMkLst>
      </pc:sldChg>
      <pc:sldChg chg="add del">
        <pc:chgData name="백종원" userId="cae72028-7c96-47e2-96d0-edd1904567f3" providerId="ADAL" clId="{D1064B33-8EE6-4969-8041-5EAC986DF30A}" dt="2023-12-17T14:04:59.720" v="12282" actId="47"/>
        <pc:sldMkLst>
          <pc:docMk/>
          <pc:sldMk cId="2982268143" sldId="291"/>
        </pc:sldMkLst>
      </pc:sldChg>
      <pc:sldChg chg="del">
        <pc:chgData name="백종원" userId="cae72028-7c96-47e2-96d0-edd1904567f3" providerId="ADAL" clId="{D1064B33-8EE6-4969-8041-5EAC986DF30A}" dt="2023-12-17T14:04:41.130" v="12275" actId="47"/>
        <pc:sldMkLst>
          <pc:docMk/>
          <pc:sldMk cId="4072879054" sldId="294"/>
        </pc:sldMkLst>
      </pc:sldChg>
      <pc:sldChg chg="del">
        <pc:chgData name="백종원" userId="cae72028-7c96-47e2-96d0-edd1904567f3" providerId="ADAL" clId="{D1064B33-8EE6-4969-8041-5EAC986DF30A}" dt="2023-12-17T14:04:44.600" v="12277" actId="47"/>
        <pc:sldMkLst>
          <pc:docMk/>
          <pc:sldMk cId="1870512278" sldId="295"/>
        </pc:sldMkLst>
      </pc:sldChg>
      <pc:sldChg chg="addSp delSp modSp mod modTransition modAnim">
        <pc:chgData name="백종원" userId="cae72028-7c96-47e2-96d0-edd1904567f3" providerId="ADAL" clId="{D1064B33-8EE6-4969-8041-5EAC986DF30A}" dt="2023-12-20T09:29:16.719" v="14058"/>
        <pc:sldMkLst>
          <pc:docMk/>
          <pc:sldMk cId="102175770" sldId="297"/>
        </pc:sldMkLst>
        <pc:spChg chg="mod">
          <ac:chgData name="백종원" userId="cae72028-7c96-47e2-96d0-edd1904567f3" providerId="ADAL" clId="{D1064B33-8EE6-4969-8041-5EAC986DF30A}" dt="2023-12-17T14:53:04.379" v="13353" actId="2711"/>
          <ac:spMkLst>
            <pc:docMk/>
            <pc:sldMk cId="102175770" sldId="297"/>
            <ac:spMk id="2" creationId="{691C8EAB-32BD-580E-E100-986DA5B69D8B}"/>
          </ac:spMkLst>
        </pc:spChg>
        <pc:spChg chg="mod">
          <ac:chgData name="백종원" userId="cae72028-7c96-47e2-96d0-edd1904567f3" providerId="ADAL" clId="{D1064B33-8EE6-4969-8041-5EAC986DF30A}" dt="2023-12-17T06:53:53.827" v="6782" actId="1076"/>
          <ac:spMkLst>
            <pc:docMk/>
            <pc:sldMk cId="102175770" sldId="297"/>
            <ac:spMk id="4" creationId="{11AA6E86-E638-DC84-54C6-0E09F1D6965B}"/>
          </ac:spMkLst>
        </pc:spChg>
        <pc:spChg chg="del mod">
          <ac:chgData name="백종원" userId="cae72028-7c96-47e2-96d0-edd1904567f3" providerId="ADAL" clId="{D1064B33-8EE6-4969-8041-5EAC986DF30A}" dt="2023-12-17T07:15:53.540" v="7225" actId="478"/>
          <ac:spMkLst>
            <pc:docMk/>
            <pc:sldMk cId="102175770" sldId="297"/>
            <ac:spMk id="5" creationId="{13B7B771-09C6-0773-4DD4-303B164CB9F4}"/>
          </ac:spMkLst>
        </pc:spChg>
        <pc:spChg chg="mod">
          <ac:chgData name="백종원" userId="cae72028-7c96-47e2-96d0-edd1904567f3" providerId="ADAL" clId="{D1064B33-8EE6-4969-8041-5EAC986DF30A}" dt="2023-12-17T07:16:32.708" v="7232" actId="1076"/>
          <ac:spMkLst>
            <pc:docMk/>
            <pc:sldMk cId="102175770" sldId="297"/>
            <ac:spMk id="6" creationId="{A5C7AB6F-D14D-6219-640D-A0D66AC8193D}"/>
          </ac:spMkLst>
        </pc:spChg>
        <pc:spChg chg="add mod">
          <ac:chgData name="백종원" userId="cae72028-7c96-47e2-96d0-edd1904567f3" providerId="ADAL" clId="{D1064B33-8EE6-4969-8041-5EAC986DF30A}" dt="2023-12-17T06:29:57.997" v="5531" actId="1076"/>
          <ac:spMkLst>
            <pc:docMk/>
            <pc:sldMk cId="102175770" sldId="297"/>
            <ac:spMk id="16" creationId="{FB759D9B-FEC4-A9A5-9D20-2F1F9CFB4AFF}"/>
          </ac:spMkLst>
        </pc:spChg>
        <pc:spChg chg="mod">
          <ac:chgData name="백종원" userId="cae72028-7c96-47e2-96d0-edd1904567f3" providerId="ADAL" clId="{D1064B33-8EE6-4969-8041-5EAC986DF30A}" dt="2023-12-17T06:30:19.268" v="5578" actId="20577"/>
          <ac:spMkLst>
            <pc:docMk/>
            <pc:sldMk cId="102175770" sldId="297"/>
            <ac:spMk id="19" creationId="{ECDCEE35-E229-F2D0-900F-14CDE8DEBE9B}"/>
          </ac:spMkLst>
        </pc:spChg>
        <pc:spChg chg="mod">
          <ac:chgData name="백종원" userId="cae72028-7c96-47e2-96d0-edd1904567f3" providerId="ADAL" clId="{D1064B33-8EE6-4969-8041-5EAC986DF30A}" dt="2023-12-17T06:28:44.297" v="5450" actId="1076"/>
          <ac:spMkLst>
            <pc:docMk/>
            <pc:sldMk cId="102175770" sldId="297"/>
            <ac:spMk id="40" creationId="{4536945F-70C0-EC46-1CC5-BD52D626B538}"/>
          </ac:spMkLst>
        </pc:spChg>
        <pc:spChg chg="mod">
          <ac:chgData name="백종원" userId="cae72028-7c96-47e2-96d0-edd1904567f3" providerId="ADAL" clId="{D1064B33-8EE6-4969-8041-5EAC986DF30A}" dt="2023-12-17T06:53:44.428" v="6781" actId="1076"/>
          <ac:spMkLst>
            <pc:docMk/>
            <pc:sldMk cId="102175770" sldId="297"/>
            <ac:spMk id="41" creationId="{0FD3B825-4DE0-7478-2A79-A6AD6053FC8C}"/>
          </ac:spMkLst>
        </pc:spChg>
        <pc:spChg chg="mod">
          <ac:chgData name="백종원" userId="cae72028-7c96-47e2-96d0-edd1904567f3" providerId="ADAL" clId="{D1064B33-8EE6-4969-8041-5EAC986DF30A}" dt="2023-12-17T09:30:01.574" v="9154" actId="1076"/>
          <ac:spMkLst>
            <pc:docMk/>
            <pc:sldMk cId="102175770" sldId="297"/>
            <ac:spMk id="42" creationId="{80DBF1F7-B42B-072E-2BAE-7F4A06A02945}"/>
          </ac:spMkLst>
        </pc:spChg>
        <pc:spChg chg="mod">
          <ac:chgData name="백종원" userId="cae72028-7c96-47e2-96d0-edd1904567f3" providerId="ADAL" clId="{D1064B33-8EE6-4969-8041-5EAC986DF30A}" dt="2023-12-17T06:27:17.394" v="5372" actId="1076"/>
          <ac:spMkLst>
            <pc:docMk/>
            <pc:sldMk cId="102175770" sldId="297"/>
            <ac:spMk id="44" creationId="{E3B23937-AB43-77C3-5760-A35EFC1098D6}"/>
          </ac:spMkLst>
        </pc:spChg>
        <pc:spChg chg="mod">
          <ac:chgData name="백종원" userId="cae72028-7c96-47e2-96d0-edd1904567f3" providerId="ADAL" clId="{D1064B33-8EE6-4969-8041-5EAC986DF30A}" dt="2023-12-17T09:30:09.606" v="9157" actId="1076"/>
          <ac:spMkLst>
            <pc:docMk/>
            <pc:sldMk cId="102175770" sldId="297"/>
            <ac:spMk id="45" creationId="{53CCD4A3-C54D-6ACB-7F59-08AD458DB25C}"/>
          </ac:spMkLst>
        </pc:spChg>
        <pc:spChg chg="add mod">
          <ac:chgData name="백종원" userId="cae72028-7c96-47e2-96d0-edd1904567f3" providerId="ADAL" clId="{D1064B33-8EE6-4969-8041-5EAC986DF30A}" dt="2023-12-17T07:16:44.703" v="7233" actId="1076"/>
          <ac:spMkLst>
            <pc:docMk/>
            <pc:sldMk cId="102175770" sldId="297"/>
            <ac:spMk id="56" creationId="{E389F8AF-30D9-EA07-05F3-AEDD220A06C4}"/>
          </ac:spMkLst>
        </pc:spChg>
        <pc:spChg chg="add mod ord">
          <ac:chgData name="백종원" userId="cae72028-7c96-47e2-96d0-edd1904567f3" providerId="ADAL" clId="{D1064B33-8EE6-4969-8041-5EAC986DF30A}" dt="2023-12-17T07:24:17.103" v="7249" actId="1582"/>
          <ac:spMkLst>
            <pc:docMk/>
            <pc:sldMk cId="102175770" sldId="297"/>
            <ac:spMk id="1031" creationId="{F0DBC467-65D1-449A-D246-B66CCC6A7869}"/>
          </ac:spMkLst>
        </pc:spChg>
        <pc:picChg chg="add mod">
          <ac:chgData name="백종원" userId="cae72028-7c96-47e2-96d0-edd1904567f3" providerId="ADAL" clId="{D1064B33-8EE6-4969-8041-5EAC986DF30A}" dt="2023-12-17T07:16:50.688" v="7235" actId="1076"/>
          <ac:picMkLst>
            <pc:docMk/>
            <pc:sldMk cId="102175770" sldId="297"/>
            <ac:picMk id="3" creationId="{B5CA1EDB-D6C5-98CC-6C36-F370B31FC604}"/>
          </ac:picMkLst>
        </pc:picChg>
        <pc:picChg chg="mod">
          <ac:chgData name="백종원" userId="cae72028-7c96-47e2-96d0-edd1904567f3" providerId="ADAL" clId="{D1064B33-8EE6-4969-8041-5EAC986DF30A}" dt="2023-12-17T06:53:33.876" v="6770" actId="1076"/>
          <ac:picMkLst>
            <pc:docMk/>
            <pc:sldMk cId="102175770" sldId="297"/>
            <ac:picMk id="7" creationId="{C7783A53-8116-9ECB-5C9A-BE12091F3C43}"/>
          </ac:picMkLst>
        </pc:picChg>
        <pc:picChg chg="add del mod">
          <ac:chgData name="백종원" userId="cae72028-7c96-47e2-96d0-edd1904567f3" providerId="ADAL" clId="{D1064B33-8EE6-4969-8041-5EAC986DF30A}" dt="2023-12-20T09:28:25.837" v="14055"/>
          <ac:picMkLst>
            <pc:docMk/>
            <pc:sldMk cId="102175770" sldId="297"/>
            <ac:picMk id="13" creationId="{23566743-FB40-307C-57BB-C19B14E5CD21}"/>
          </ac:picMkLst>
        </pc:picChg>
        <pc:picChg chg="add del mod">
          <ac:chgData name="백종원" userId="cae72028-7c96-47e2-96d0-edd1904567f3" providerId="ADAL" clId="{D1064B33-8EE6-4969-8041-5EAC986DF30A}" dt="2023-12-20T09:28:27.679" v="14057"/>
          <ac:picMkLst>
            <pc:docMk/>
            <pc:sldMk cId="102175770" sldId="297"/>
            <ac:picMk id="15" creationId="{8B128306-9D84-B4C8-976F-7A6ECF922DE8}"/>
          </ac:picMkLst>
        </pc:picChg>
        <pc:picChg chg="add del mod ord">
          <ac:chgData name="백종원" userId="cae72028-7c96-47e2-96d0-edd1904567f3" providerId="ADAL" clId="{D1064B33-8EE6-4969-8041-5EAC986DF30A}" dt="2023-12-20T09:29:16.719" v="14058"/>
          <ac:picMkLst>
            <pc:docMk/>
            <pc:sldMk cId="102175770" sldId="297"/>
            <ac:picMk id="26" creationId="{BAC2EB4D-42A5-4C1C-20F6-2DDB27897FB1}"/>
          </ac:picMkLst>
        </pc:picChg>
        <pc:picChg chg="add mod">
          <ac:chgData name="백종원" userId="cae72028-7c96-47e2-96d0-edd1904567f3" providerId="ADAL" clId="{D1064B33-8EE6-4969-8041-5EAC986DF30A}" dt="2023-12-20T09:29:16.719" v="14058"/>
          <ac:picMkLst>
            <pc:docMk/>
            <pc:sldMk cId="102175770" sldId="297"/>
            <ac:picMk id="27" creationId="{02AFFDD3-152E-1F92-86A8-4745209E86EE}"/>
          </ac:picMkLst>
        </pc:picChg>
        <pc:picChg chg="mod">
          <ac:chgData name="백종원" userId="cae72028-7c96-47e2-96d0-edd1904567f3" providerId="ADAL" clId="{D1064B33-8EE6-4969-8041-5EAC986DF30A}" dt="2023-12-17T09:30:11.548" v="9158" actId="1076"/>
          <ac:picMkLst>
            <pc:docMk/>
            <pc:sldMk cId="102175770" sldId="297"/>
            <ac:picMk id="46" creationId="{D529EC4A-3818-F578-4B80-B42706978576}"/>
          </ac:picMkLst>
        </pc:picChg>
        <pc:picChg chg="mod">
          <ac:chgData name="백종원" userId="cae72028-7c96-47e2-96d0-edd1904567f3" providerId="ADAL" clId="{D1064B33-8EE6-4969-8041-5EAC986DF30A}" dt="2023-12-17T07:23:14.671" v="7241" actId="1076"/>
          <ac:picMkLst>
            <pc:docMk/>
            <pc:sldMk cId="102175770" sldId="297"/>
            <ac:picMk id="49" creationId="{1F63D26E-E899-21F6-AF20-19FC4C08A2F5}"/>
          </ac:picMkLst>
        </pc:picChg>
        <pc:picChg chg="mod">
          <ac:chgData name="백종원" userId="cae72028-7c96-47e2-96d0-edd1904567f3" providerId="ADAL" clId="{D1064B33-8EE6-4969-8041-5EAC986DF30A}" dt="2023-12-17T09:30:21.210" v="9160" actId="1076"/>
          <ac:picMkLst>
            <pc:docMk/>
            <pc:sldMk cId="102175770" sldId="297"/>
            <ac:picMk id="54" creationId="{C9844055-68E0-A2FC-F872-EFD0FEBE2F08}"/>
          </ac:picMkLst>
        </pc:picChg>
        <pc:cxnChg chg="add del mod">
          <ac:chgData name="백종원" userId="cae72028-7c96-47e2-96d0-edd1904567f3" providerId="ADAL" clId="{D1064B33-8EE6-4969-8041-5EAC986DF30A}" dt="2023-12-17T06:28:55.308" v="5454" actId="478"/>
          <ac:cxnSpMkLst>
            <pc:docMk/>
            <pc:sldMk cId="102175770" sldId="297"/>
            <ac:cxnSpMk id="8" creationId="{60A4C497-4F74-E507-08FC-81D8AD6A86DC}"/>
          </ac:cxnSpMkLst>
        </pc:cxnChg>
        <pc:cxnChg chg="add mod">
          <ac:chgData name="백종원" userId="cae72028-7c96-47e2-96d0-edd1904567f3" providerId="ADAL" clId="{D1064B33-8EE6-4969-8041-5EAC986DF30A}" dt="2023-12-17T07:16:54.311" v="7236" actId="14100"/>
          <ac:cxnSpMkLst>
            <pc:docMk/>
            <pc:sldMk cId="102175770" sldId="297"/>
            <ac:cxnSpMk id="10" creationId="{B3A80725-4F17-4087-48CE-5C3D8BA460C9}"/>
          </ac:cxnSpMkLst>
        </pc:cxnChg>
        <pc:cxnChg chg="mod">
          <ac:chgData name="백종원" userId="cae72028-7c96-47e2-96d0-edd1904567f3" providerId="ADAL" clId="{D1064B33-8EE6-4969-8041-5EAC986DF30A}" dt="2023-12-17T06:53:53.827" v="6782" actId="1076"/>
          <ac:cxnSpMkLst>
            <pc:docMk/>
            <pc:sldMk cId="102175770" sldId="297"/>
            <ac:cxnSpMk id="22" creationId="{6C34D0AC-2017-61B7-0CD5-61D9C9D2E7A8}"/>
          </ac:cxnSpMkLst>
        </pc:cxnChg>
        <pc:cxnChg chg="mod">
          <ac:chgData name="백종원" userId="cae72028-7c96-47e2-96d0-edd1904567f3" providerId="ADAL" clId="{D1064B33-8EE6-4969-8041-5EAC986DF30A}" dt="2023-12-17T07:16:44.703" v="7233" actId="1076"/>
          <ac:cxnSpMkLst>
            <pc:docMk/>
            <pc:sldMk cId="102175770" sldId="297"/>
            <ac:cxnSpMk id="23" creationId="{38A4E4AB-3749-DBAE-D06F-CC57BBB4CF57}"/>
          </ac:cxnSpMkLst>
        </pc:cxnChg>
        <pc:cxnChg chg="mod">
          <ac:chgData name="백종원" userId="cae72028-7c96-47e2-96d0-edd1904567f3" providerId="ADAL" clId="{D1064B33-8EE6-4969-8041-5EAC986DF30A}" dt="2023-12-17T07:16:44.703" v="7233" actId="1076"/>
          <ac:cxnSpMkLst>
            <pc:docMk/>
            <pc:sldMk cId="102175770" sldId="297"/>
            <ac:cxnSpMk id="30" creationId="{782FEE3D-156E-DE46-2849-1BFF0CCC4D8F}"/>
          </ac:cxnSpMkLst>
        </pc:cxnChg>
        <pc:cxnChg chg="mod">
          <ac:chgData name="백종원" userId="cae72028-7c96-47e2-96d0-edd1904567f3" providerId="ADAL" clId="{D1064B33-8EE6-4969-8041-5EAC986DF30A}" dt="2023-12-17T06:54:18.406" v="6785" actId="14100"/>
          <ac:cxnSpMkLst>
            <pc:docMk/>
            <pc:sldMk cId="102175770" sldId="297"/>
            <ac:cxnSpMk id="32" creationId="{41309BF3-674C-56EF-419E-7E455D2AAD92}"/>
          </ac:cxnSpMkLst>
        </pc:cxnChg>
        <pc:cxnChg chg="mod">
          <ac:chgData name="백종원" userId="cae72028-7c96-47e2-96d0-edd1904567f3" providerId="ADAL" clId="{D1064B33-8EE6-4969-8041-5EAC986DF30A}" dt="2023-12-17T09:30:13.674" v="9159" actId="14100"/>
          <ac:cxnSpMkLst>
            <pc:docMk/>
            <pc:sldMk cId="102175770" sldId="297"/>
            <ac:cxnSpMk id="33" creationId="{DC8D95C7-874F-43D1-342B-39465A304768}"/>
          </ac:cxnSpMkLst>
        </pc:cxnChg>
        <pc:cxnChg chg="mod">
          <ac:chgData name="백종원" userId="cae72028-7c96-47e2-96d0-edd1904567f3" providerId="ADAL" clId="{D1064B33-8EE6-4969-8041-5EAC986DF30A}" dt="2023-12-17T06:54:26.219" v="6790" actId="14100"/>
          <ac:cxnSpMkLst>
            <pc:docMk/>
            <pc:sldMk cId="102175770" sldId="297"/>
            <ac:cxnSpMk id="34" creationId="{7BD851B1-E376-91A4-8CDA-C52209534AF0}"/>
          </ac:cxnSpMkLst>
        </pc:cxnChg>
        <pc:cxnChg chg="mod">
          <ac:chgData name="백종원" userId="cae72028-7c96-47e2-96d0-edd1904567f3" providerId="ADAL" clId="{D1064B33-8EE6-4969-8041-5EAC986DF30A}" dt="2023-12-17T09:30:09.606" v="9157" actId="1076"/>
          <ac:cxnSpMkLst>
            <pc:docMk/>
            <pc:sldMk cId="102175770" sldId="297"/>
            <ac:cxnSpMk id="35" creationId="{9EB20455-61F5-6FCD-2A98-C7C71A473FFF}"/>
          </ac:cxnSpMkLst>
        </pc:cxnChg>
        <pc:cxnChg chg="mod">
          <ac:chgData name="백종원" userId="cae72028-7c96-47e2-96d0-edd1904567f3" providerId="ADAL" clId="{D1064B33-8EE6-4969-8041-5EAC986DF30A}" dt="2023-12-17T06:27:36.670" v="5397" actId="1076"/>
          <ac:cxnSpMkLst>
            <pc:docMk/>
            <pc:sldMk cId="102175770" sldId="297"/>
            <ac:cxnSpMk id="38" creationId="{4D488660-07F3-EFAE-01B8-CA47AA937FFD}"/>
          </ac:cxnSpMkLst>
        </pc:cxnChg>
        <pc:cxnChg chg="mod">
          <ac:chgData name="백종원" userId="cae72028-7c96-47e2-96d0-edd1904567f3" providerId="ADAL" clId="{D1064B33-8EE6-4969-8041-5EAC986DF30A}" dt="2023-12-17T09:30:21.210" v="9160" actId="1076"/>
          <ac:cxnSpMkLst>
            <pc:docMk/>
            <pc:sldMk cId="102175770" sldId="297"/>
            <ac:cxnSpMk id="48" creationId="{9F0459B6-2635-57C0-9F44-ED2E07BDE504}"/>
          </ac:cxnSpMkLst>
        </pc:cxnChg>
      </pc:sldChg>
      <pc:sldChg chg="del">
        <pc:chgData name="백종원" userId="cae72028-7c96-47e2-96d0-edd1904567f3" providerId="ADAL" clId="{D1064B33-8EE6-4969-8041-5EAC986DF30A}" dt="2023-12-17T14:04:51.477" v="12279" actId="47"/>
        <pc:sldMkLst>
          <pc:docMk/>
          <pc:sldMk cId="3135909949" sldId="298"/>
        </pc:sldMkLst>
      </pc:sldChg>
      <pc:sldChg chg="modSp mod">
        <pc:chgData name="백종원" userId="cae72028-7c96-47e2-96d0-edd1904567f3" providerId="ADAL" clId="{D1064B33-8EE6-4969-8041-5EAC986DF30A}" dt="2023-12-17T14:55:17.934" v="13373" actId="2711"/>
        <pc:sldMkLst>
          <pc:docMk/>
          <pc:sldMk cId="3577765956" sldId="300"/>
        </pc:sldMkLst>
        <pc:spChg chg="mod">
          <ac:chgData name="백종원" userId="cae72028-7c96-47e2-96d0-edd1904567f3" providerId="ADAL" clId="{D1064B33-8EE6-4969-8041-5EAC986DF30A}" dt="2023-12-17T14:55:17.934" v="13373" actId="2711"/>
          <ac:spMkLst>
            <pc:docMk/>
            <pc:sldMk cId="3577765956" sldId="300"/>
            <ac:spMk id="2" creationId="{AA899820-6C47-E6BC-265A-396B29572302}"/>
          </ac:spMkLst>
        </pc:spChg>
      </pc:sldChg>
      <pc:sldChg chg="modSp del mod">
        <pc:chgData name="백종원" userId="cae72028-7c96-47e2-96d0-edd1904567f3" providerId="ADAL" clId="{D1064B33-8EE6-4969-8041-5EAC986DF30A}" dt="2023-12-17T11:11:08.208" v="9666" actId="47"/>
        <pc:sldMkLst>
          <pc:docMk/>
          <pc:sldMk cId="1967939352" sldId="301"/>
        </pc:sldMkLst>
        <pc:spChg chg="mod">
          <ac:chgData name="백종원" userId="cae72028-7c96-47e2-96d0-edd1904567f3" providerId="ADAL" clId="{D1064B33-8EE6-4969-8041-5EAC986DF30A}" dt="2023-12-17T07:31:46.018" v="7461" actId="20577"/>
          <ac:spMkLst>
            <pc:docMk/>
            <pc:sldMk cId="1967939352" sldId="301"/>
            <ac:spMk id="2" creationId="{AA899820-6C47-E6BC-265A-396B29572302}"/>
          </ac:spMkLst>
        </pc:spChg>
      </pc:sldChg>
      <pc:sldChg chg="del">
        <pc:chgData name="백종원" userId="cae72028-7c96-47e2-96d0-edd1904567f3" providerId="ADAL" clId="{D1064B33-8EE6-4969-8041-5EAC986DF30A}" dt="2023-12-17T07:32:23.182" v="7467" actId="47"/>
        <pc:sldMkLst>
          <pc:docMk/>
          <pc:sldMk cId="1980781585" sldId="302"/>
        </pc:sldMkLst>
      </pc:sldChg>
      <pc:sldChg chg="addSp delSp modSp mod">
        <pc:chgData name="백종원" userId="cae72028-7c96-47e2-96d0-edd1904567f3" providerId="ADAL" clId="{D1064B33-8EE6-4969-8041-5EAC986DF30A}" dt="2023-12-17T14:59:08.912" v="13380" actId="2711"/>
        <pc:sldMkLst>
          <pc:docMk/>
          <pc:sldMk cId="3015235297" sldId="303"/>
        </pc:sldMkLst>
        <pc:spChg chg="mod">
          <ac:chgData name="백종원" userId="cae72028-7c96-47e2-96d0-edd1904567f3" providerId="ADAL" clId="{D1064B33-8EE6-4969-8041-5EAC986DF30A}" dt="2023-12-17T14:59:08.912" v="13380" actId="2711"/>
          <ac:spMkLst>
            <pc:docMk/>
            <pc:sldMk cId="3015235297" sldId="303"/>
            <ac:spMk id="2" creationId="{AA899820-6C47-E6BC-265A-396B29572302}"/>
          </ac:spMkLst>
        </pc:spChg>
        <pc:spChg chg="add mod">
          <ac:chgData name="백종원" userId="cae72028-7c96-47e2-96d0-edd1904567f3" providerId="ADAL" clId="{D1064B33-8EE6-4969-8041-5EAC986DF30A}" dt="2023-12-17T13:19:43.746" v="10483" actId="14100"/>
          <ac:spMkLst>
            <pc:docMk/>
            <pc:sldMk cId="3015235297" sldId="303"/>
            <ac:spMk id="11" creationId="{DEEE0270-2CBA-D301-E21C-A5845153803B}"/>
          </ac:spMkLst>
        </pc:spChg>
        <pc:picChg chg="add mod">
          <ac:chgData name="백종원" userId="cae72028-7c96-47e2-96d0-edd1904567f3" providerId="ADAL" clId="{D1064B33-8EE6-4969-8041-5EAC986DF30A}" dt="2023-12-17T13:19:00.205" v="10409" actId="1076"/>
          <ac:picMkLst>
            <pc:docMk/>
            <pc:sldMk cId="3015235297" sldId="303"/>
            <ac:picMk id="7" creationId="{8CED5359-C4BE-A4AC-5FA2-741A161B9D81}"/>
          </ac:picMkLst>
        </pc:picChg>
        <pc:picChg chg="del">
          <ac:chgData name="백종원" userId="cae72028-7c96-47e2-96d0-edd1904567f3" providerId="ADAL" clId="{D1064B33-8EE6-4969-8041-5EAC986DF30A}" dt="2023-12-17T13:18:56.030" v="10405" actId="478"/>
          <ac:picMkLst>
            <pc:docMk/>
            <pc:sldMk cId="3015235297" sldId="303"/>
            <ac:picMk id="10" creationId="{2EF20278-E8B8-DA62-2434-5ACDE123F14D}"/>
          </ac:picMkLst>
        </pc:picChg>
      </pc:sldChg>
      <pc:sldChg chg="addSp delSp modSp mod ord">
        <pc:chgData name="백종원" userId="cae72028-7c96-47e2-96d0-edd1904567f3" providerId="ADAL" clId="{D1064B33-8EE6-4969-8041-5EAC986DF30A}" dt="2023-12-17T14:59:04.186" v="13379" actId="2711"/>
        <pc:sldMkLst>
          <pc:docMk/>
          <pc:sldMk cId="3676004158" sldId="304"/>
        </pc:sldMkLst>
        <pc:spChg chg="mod">
          <ac:chgData name="백종원" userId="cae72028-7c96-47e2-96d0-edd1904567f3" providerId="ADAL" clId="{D1064B33-8EE6-4969-8041-5EAC986DF30A}" dt="2023-12-17T14:59:04.186" v="13379" actId="2711"/>
          <ac:spMkLst>
            <pc:docMk/>
            <pc:sldMk cId="3676004158" sldId="304"/>
            <ac:spMk id="2" creationId="{ED968468-DB9A-6869-46D9-FABB74CB1EC0}"/>
          </ac:spMkLst>
        </pc:spChg>
        <pc:spChg chg="mod">
          <ac:chgData name="백종원" userId="cae72028-7c96-47e2-96d0-edd1904567f3" providerId="ADAL" clId="{D1064B33-8EE6-4969-8041-5EAC986DF30A}" dt="2023-12-17T13:23:53.545" v="10599" actId="1076"/>
          <ac:spMkLst>
            <pc:docMk/>
            <pc:sldMk cId="3676004158" sldId="304"/>
            <ac:spMk id="5" creationId="{3D3D9D47-62D1-09DC-1811-BEB824270CF1}"/>
          </ac:spMkLst>
        </pc:spChg>
        <pc:spChg chg="add mod">
          <ac:chgData name="백종원" userId="cae72028-7c96-47e2-96d0-edd1904567f3" providerId="ADAL" clId="{D1064B33-8EE6-4969-8041-5EAC986DF30A}" dt="2023-12-17T13:24:05.242" v="10602" actId="1076"/>
          <ac:spMkLst>
            <pc:docMk/>
            <pc:sldMk cId="3676004158" sldId="304"/>
            <ac:spMk id="6" creationId="{F198313D-3F36-03E4-F81D-8E625690CC57}"/>
          </ac:spMkLst>
        </pc:spChg>
        <pc:spChg chg="mod">
          <ac:chgData name="백종원" userId="cae72028-7c96-47e2-96d0-edd1904567f3" providerId="ADAL" clId="{D1064B33-8EE6-4969-8041-5EAC986DF30A}" dt="2023-12-17T13:23:49.589" v="10598" actId="1076"/>
          <ac:spMkLst>
            <pc:docMk/>
            <pc:sldMk cId="3676004158" sldId="304"/>
            <ac:spMk id="7" creationId="{AFB606E5-692B-866D-0802-89E0E4C41729}"/>
          </ac:spMkLst>
        </pc:spChg>
        <pc:spChg chg="mod ord">
          <ac:chgData name="백종원" userId="cae72028-7c96-47e2-96d0-edd1904567f3" providerId="ADAL" clId="{D1064B33-8EE6-4969-8041-5EAC986DF30A}" dt="2023-12-17T13:24:03.160" v="10601" actId="1076"/>
          <ac:spMkLst>
            <pc:docMk/>
            <pc:sldMk cId="3676004158" sldId="304"/>
            <ac:spMk id="8" creationId="{FB33920A-E53E-AB8D-91B3-58D3646938A3}"/>
          </ac:spMkLst>
        </pc:spChg>
        <pc:spChg chg="del">
          <ac:chgData name="백종원" userId="cae72028-7c96-47e2-96d0-edd1904567f3" providerId="ADAL" clId="{D1064B33-8EE6-4969-8041-5EAC986DF30A}" dt="2023-12-17T13:23:16" v="10588" actId="478"/>
          <ac:spMkLst>
            <pc:docMk/>
            <pc:sldMk cId="3676004158" sldId="304"/>
            <ac:spMk id="9" creationId="{B43CE6C1-9C4D-0565-F880-0524ABB13B7B}"/>
          </ac:spMkLst>
        </pc:spChg>
        <pc:spChg chg="del">
          <ac:chgData name="백종원" userId="cae72028-7c96-47e2-96d0-edd1904567f3" providerId="ADAL" clId="{D1064B33-8EE6-4969-8041-5EAC986DF30A}" dt="2023-12-17T13:23:13.792" v="10587" actId="478"/>
          <ac:spMkLst>
            <pc:docMk/>
            <pc:sldMk cId="3676004158" sldId="304"/>
            <ac:spMk id="10" creationId="{BF4A9839-1882-1BD6-6C09-EF74692A72C7}"/>
          </ac:spMkLst>
        </pc:spChg>
        <pc:picChg chg="add del mod">
          <ac:chgData name="백종원" userId="cae72028-7c96-47e2-96d0-edd1904567f3" providerId="ADAL" clId="{D1064B33-8EE6-4969-8041-5EAC986DF30A}" dt="2023-12-17T13:22:37.127" v="10566" actId="478"/>
          <ac:picMkLst>
            <pc:docMk/>
            <pc:sldMk cId="3676004158" sldId="304"/>
            <ac:picMk id="3" creationId="{E1E7B984-E967-F3BC-23F4-42B127BDC900}"/>
          </ac:picMkLst>
        </pc:picChg>
        <pc:picChg chg="mod">
          <ac:chgData name="백종원" userId="cae72028-7c96-47e2-96d0-edd1904567f3" providerId="ADAL" clId="{D1064B33-8EE6-4969-8041-5EAC986DF30A}" dt="2023-12-17T13:23:44.968" v="10597" actId="1076"/>
          <ac:picMkLst>
            <pc:docMk/>
            <pc:sldMk cId="3676004158" sldId="304"/>
            <ac:picMk id="4" creationId="{A4EE19A8-93B9-8CFA-C996-A539697495DD}"/>
          </ac:picMkLst>
        </pc:picChg>
        <pc:picChg chg="add del mod">
          <ac:chgData name="백종원" userId="cae72028-7c96-47e2-96d0-edd1904567f3" providerId="ADAL" clId="{D1064B33-8EE6-4969-8041-5EAC986DF30A}" dt="2023-12-17T13:20:25.535" v="10487" actId="478"/>
          <ac:picMkLst>
            <pc:docMk/>
            <pc:sldMk cId="3676004158" sldId="304"/>
            <ac:picMk id="12" creationId="{B3B90517-04C0-1359-FA12-4D92CBD1A66E}"/>
          </ac:picMkLst>
        </pc:picChg>
        <pc:picChg chg="add mod">
          <ac:chgData name="백종원" userId="cae72028-7c96-47e2-96d0-edd1904567f3" providerId="ADAL" clId="{D1064B33-8EE6-4969-8041-5EAC986DF30A}" dt="2023-12-17T13:24:03.160" v="10601" actId="1076"/>
          <ac:picMkLst>
            <pc:docMk/>
            <pc:sldMk cId="3676004158" sldId="304"/>
            <ac:picMk id="14" creationId="{C964F4FD-24DF-53B6-06CD-076715EC67CE}"/>
          </ac:picMkLst>
        </pc:picChg>
      </pc:sldChg>
      <pc:sldChg chg="modSp mod">
        <pc:chgData name="백종원" userId="cae72028-7c96-47e2-96d0-edd1904567f3" providerId="ADAL" clId="{D1064B33-8EE6-4969-8041-5EAC986DF30A}" dt="2023-12-17T14:59:20.642" v="13381" actId="2711"/>
        <pc:sldMkLst>
          <pc:docMk/>
          <pc:sldMk cId="3040785412" sldId="305"/>
        </pc:sldMkLst>
        <pc:spChg chg="mod">
          <ac:chgData name="백종원" userId="cae72028-7c96-47e2-96d0-edd1904567f3" providerId="ADAL" clId="{D1064B33-8EE6-4969-8041-5EAC986DF30A}" dt="2023-12-17T14:59:20.642" v="13381" actId="2711"/>
          <ac:spMkLst>
            <pc:docMk/>
            <pc:sldMk cId="3040785412" sldId="305"/>
            <ac:spMk id="2" creationId="{AA899820-6C47-E6BC-265A-396B29572302}"/>
          </ac:spMkLst>
        </pc:spChg>
      </pc:sldChg>
      <pc:sldChg chg="addSp modSp mod">
        <pc:chgData name="백종원" userId="cae72028-7c96-47e2-96d0-edd1904567f3" providerId="ADAL" clId="{D1064B33-8EE6-4969-8041-5EAC986DF30A}" dt="2023-12-17T14:52:53.993" v="13351" actId="2711"/>
        <pc:sldMkLst>
          <pc:docMk/>
          <pc:sldMk cId="1248906819" sldId="306"/>
        </pc:sldMkLst>
        <pc:spChg chg="mod">
          <ac:chgData name="백종원" userId="cae72028-7c96-47e2-96d0-edd1904567f3" providerId="ADAL" clId="{D1064B33-8EE6-4969-8041-5EAC986DF30A}" dt="2023-12-17T14:52:53.993" v="13351" actId="2711"/>
          <ac:spMkLst>
            <pc:docMk/>
            <pc:sldMk cId="1248906819" sldId="306"/>
            <ac:spMk id="2" creationId="{C9CD5B4B-6587-021D-6015-82E659D62637}"/>
          </ac:spMkLst>
        </pc:spChg>
        <pc:spChg chg="mod">
          <ac:chgData name="백종원" userId="cae72028-7c96-47e2-96d0-edd1904567f3" providerId="ADAL" clId="{D1064B33-8EE6-4969-8041-5EAC986DF30A}" dt="2023-12-17T13:04:57.208" v="10287" actId="20577"/>
          <ac:spMkLst>
            <pc:docMk/>
            <pc:sldMk cId="1248906819" sldId="306"/>
            <ac:spMk id="9" creationId="{AA69B763-7F7F-1AF0-1AA2-26DD04FAE4DC}"/>
          </ac:spMkLst>
        </pc:spChg>
        <pc:picChg chg="add mod">
          <ac:chgData name="백종원" userId="cae72028-7c96-47e2-96d0-edd1904567f3" providerId="ADAL" clId="{D1064B33-8EE6-4969-8041-5EAC986DF30A}" dt="2023-12-17T13:05:01.940" v="10288" actId="1076"/>
          <ac:picMkLst>
            <pc:docMk/>
            <pc:sldMk cId="1248906819" sldId="306"/>
            <ac:picMk id="4" creationId="{209F3230-F5C8-8EF9-EDC9-072396CF0F51}"/>
          </ac:picMkLst>
        </pc:picChg>
      </pc:sldChg>
      <pc:sldChg chg="modSp mod ord">
        <pc:chgData name="백종원" userId="cae72028-7c96-47e2-96d0-edd1904567f3" providerId="ADAL" clId="{D1064B33-8EE6-4969-8041-5EAC986DF30A}" dt="2023-12-17T14:55:13.697" v="13372" actId="2711"/>
        <pc:sldMkLst>
          <pc:docMk/>
          <pc:sldMk cId="2538449308" sldId="307"/>
        </pc:sldMkLst>
        <pc:spChg chg="mod">
          <ac:chgData name="백종원" userId="cae72028-7c96-47e2-96d0-edd1904567f3" providerId="ADAL" clId="{D1064B33-8EE6-4969-8041-5EAC986DF30A}" dt="2023-12-17T14:55:13.697" v="13372" actId="2711"/>
          <ac:spMkLst>
            <pc:docMk/>
            <pc:sldMk cId="2538449308" sldId="307"/>
            <ac:spMk id="2" creationId="{AA899820-6C47-E6BC-265A-396B29572302}"/>
          </ac:spMkLst>
        </pc:spChg>
        <pc:spChg chg="mod">
          <ac:chgData name="백종원" userId="cae72028-7c96-47e2-96d0-edd1904567f3" providerId="ADAL" clId="{D1064B33-8EE6-4969-8041-5EAC986DF30A}" dt="2023-12-17T07:31:02.554" v="7255" actId="6549"/>
          <ac:spMkLst>
            <pc:docMk/>
            <pc:sldMk cId="2538449308" sldId="307"/>
            <ac:spMk id="3" creationId="{FF2D10EB-1080-63AA-5F44-CD7AD7D25E96}"/>
          </ac:spMkLst>
        </pc:spChg>
      </pc:sldChg>
      <pc:sldChg chg="modSp mod">
        <pc:chgData name="백종원" userId="cae72028-7c96-47e2-96d0-edd1904567f3" providerId="ADAL" clId="{D1064B33-8EE6-4969-8041-5EAC986DF30A}" dt="2023-12-17T14:53:55.269" v="13360" actId="2711"/>
        <pc:sldMkLst>
          <pc:docMk/>
          <pc:sldMk cId="3409953800" sldId="308"/>
        </pc:sldMkLst>
        <pc:spChg chg="mod">
          <ac:chgData name="백종원" userId="cae72028-7c96-47e2-96d0-edd1904567f3" providerId="ADAL" clId="{D1064B33-8EE6-4969-8041-5EAC986DF30A}" dt="2023-12-17T14:53:55.269" v="13360" actId="2711"/>
          <ac:spMkLst>
            <pc:docMk/>
            <pc:sldMk cId="3409953800" sldId="308"/>
            <ac:spMk id="2" creationId="{0BD89FEC-EA9F-C90F-36B3-13B6DE61E723}"/>
          </ac:spMkLst>
        </pc:spChg>
      </pc:sldChg>
      <pc:sldChg chg="del">
        <pc:chgData name="백종원" userId="cae72028-7c96-47e2-96d0-edd1904567f3" providerId="ADAL" clId="{D1064B33-8EE6-4969-8041-5EAC986DF30A}" dt="2023-12-16T09:04:18.645" v="3786" actId="47"/>
        <pc:sldMkLst>
          <pc:docMk/>
          <pc:sldMk cId="2473373667" sldId="309"/>
        </pc:sldMkLst>
      </pc:sldChg>
      <pc:sldChg chg="add del">
        <pc:chgData name="백종원" userId="cae72028-7c96-47e2-96d0-edd1904567f3" providerId="ADAL" clId="{D1064B33-8EE6-4969-8041-5EAC986DF30A}" dt="2023-12-17T14:05:12.836" v="12284" actId="47"/>
        <pc:sldMkLst>
          <pc:docMk/>
          <pc:sldMk cId="3701335804" sldId="309"/>
        </pc:sldMkLst>
      </pc:sldChg>
      <pc:sldChg chg="modSp mod">
        <pc:chgData name="백종원" userId="cae72028-7c96-47e2-96d0-edd1904567f3" providerId="ADAL" clId="{D1064B33-8EE6-4969-8041-5EAC986DF30A}" dt="2023-12-17T14:49:36.283" v="13287" actId="2711"/>
        <pc:sldMkLst>
          <pc:docMk/>
          <pc:sldMk cId="2167492431" sldId="313"/>
        </pc:sldMkLst>
        <pc:spChg chg="mod">
          <ac:chgData name="백종원" userId="cae72028-7c96-47e2-96d0-edd1904567f3" providerId="ADAL" clId="{D1064B33-8EE6-4969-8041-5EAC986DF30A}" dt="2023-12-17T14:49:36.283" v="13287" actId="2711"/>
          <ac:spMkLst>
            <pc:docMk/>
            <pc:sldMk cId="2167492431" sldId="313"/>
            <ac:spMk id="2" creationId="{5A11DBC9-F9D7-07CE-214D-E98775CE564F}"/>
          </ac:spMkLst>
        </pc:spChg>
      </pc:sldChg>
      <pc:sldChg chg="modSp mod">
        <pc:chgData name="백종원" userId="cae72028-7c96-47e2-96d0-edd1904567f3" providerId="ADAL" clId="{D1064B33-8EE6-4969-8041-5EAC986DF30A}" dt="2023-12-17T14:49:51.920" v="13304" actId="20577"/>
        <pc:sldMkLst>
          <pc:docMk/>
          <pc:sldMk cId="1643661602" sldId="314"/>
        </pc:sldMkLst>
        <pc:spChg chg="mod">
          <ac:chgData name="백종원" userId="cae72028-7c96-47e2-96d0-edd1904567f3" providerId="ADAL" clId="{D1064B33-8EE6-4969-8041-5EAC986DF30A}" dt="2023-12-17T14:49:51.920" v="13304" actId="20577"/>
          <ac:spMkLst>
            <pc:docMk/>
            <pc:sldMk cId="1643661602" sldId="314"/>
            <ac:spMk id="2" creationId="{5A11DBC9-F9D7-07CE-214D-E98775CE564F}"/>
          </ac:spMkLst>
        </pc:spChg>
      </pc:sldChg>
      <pc:sldChg chg="del">
        <pc:chgData name="백종원" userId="cae72028-7c96-47e2-96d0-edd1904567f3" providerId="ADAL" clId="{D1064B33-8EE6-4969-8041-5EAC986DF30A}" dt="2023-12-17T14:04:52.437" v="12280" actId="47"/>
        <pc:sldMkLst>
          <pc:docMk/>
          <pc:sldMk cId="4116949337" sldId="315"/>
        </pc:sldMkLst>
      </pc:sldChg>
      <pc:sldChg chg="del">
        <pc:chgData name="백종원" userId="cae72028-7c96-47e2-96d0-edd1904567f3" providerId="ADAL" clId="{D1064B33-8EE6-4969-8041-5EAC986DF30A}" dt="2023-12-17T14:04:43.164" v="12276" actId="47"/>
        <pc:sldMkLst>
          <pc:docMk/>
          <pc:sldMk cId="429206353" sldId="316"/>
        </pc:sldMkLst>
      </pc:sldChg>
      <pc:sldChg chg="del">
        <pc:chgData name="백종원" userId="cae72028-7c96-47e2-96d0-edd1904567f3" providerId="ADAL" clId="{D1064B33-8EE6-4969-8041-5EAC986DF30A}" dt="2023-12-17T14:04:53.493" v="12281" actId="47"/>
        <pc:sldMkLst>
          <pc:docMk/>
          <pc:sldMk cId="1310667894" sldId="317"/>
        </pc:sldMkLst>
      </pc:sldChg>
      <pc:sldChg chg="del">
        <pc:chgData name="백종원" userId="cae72028-7c96-47e2-96d0-edd1904567f3" providerId="ADAL" clId="{D1064B33-8EE6-4969-8041-5EAC986DF30A}" dt="2023-12-17T14:04:36.908" v="12274" actId="47"/>
        <pc:sldMkLst>
          <pc:docMk/>
          <pc:sldMk cId="437225269" sldId="318"/>
        </pc:sldMkLst>
      </pc:sldChg>
      <pc:sldChg chg="modSp mod">
        <pc:chgData name="백종원" userId="cae72028-7c96-47e2-96d0-edd1904567f3" providerId="ADAL" clId="{D1064B33-8EE6-4969-8041-5EAC986DF30A}" dt="2023-12-17T14:54:13.931" v="13364" actId="2711"/>
        <pc:sldMkLst>
          <pc:docMk/>
          <pc:sldMk cId="2324071367" sldId="319"/>
        </pc:sldMkLst>
        <pc:spChg chg="mod">
          <ac:chgData name="백종원" userId="cae72028-7c96-47e2-96d0-edd1904567f3" providerId="ADAL" clId="{D1064B33-8EE6-4969-8041-5EAC986DF30A}" dt="2023-12-17T14:54:13.931" v="13364" actId="2711"/>
          <ac:spMkLst>
            <pc:docMk/>
            <pc:sldMk cId="2324071367" sldId="319"/>
            <ac:spMk id="2" creationId="{5436329B-4C56-6398-988A-11EFF4FCA6F9}"/>
          </ac:spMkLst>
        </pc:spChg>
      </pc:sldChg>
      <pc:sldChg chg="modSp mod">
        <pc:chgData name="백종원" userId="cae72028-7c96-47e2-96d0-edd1904567f3" providerId="ADAL" clId="{D1064B33-8EE6-4969-8041-5EAC986DF30A}" dt="2023-12-17T14:54:18.133" v="13365" actId="2711"/>
        <pc:sldMkLst>
          <pc:docMk/>
          <pc:sldMk cId="3519071565" sldId="320"/>
        </pc:sldMkLst>
        <pc:spChg chg="mod">
          <ac:chgData name="백종원" userId="cae72028-7c96-47e2-96d0-edd1904567f3" providerId="ADAL" clId="{D1064B33-8EE6-4969-8041-5EAC986DF30A}" dt="2023-12-17T14:54:18.133" v="13365" actId="2711"/>
          <ac:spMkLst>
            <pc:docMk/>
            <pc:sldMk cId="3519071565" sldId="320"/>
            <ac:spMk id="2" creationId="{5436329B-4C56-6398-988A-11EFF4FCA6F9}"/>
          </ac:spMkLst>
        </pc:spChg>
        <pc:graphicFrameChg chg="mod modGraphic">
          <ac:chgData name="백종원" userId="cae72028-7c96-47e2-96d0-edd1904567f3" providerId="ADAL" clId="{D1064B33-8EE6-4969-8041-5EAC986DF30A}" dt="2023-12-17T12:16:56.968" v="9740" actId="20577"/>
          <ac:graphicFrameMkLst>
            <pc:docMk/>
            <pc:sldMk cId="3519071565" sldId="320"/>
            <ac:graphicFrameMk id="11" creationId="{E67F4A6C-F001-B3D1-A9CA-188CBEF338B9}"/>
          </ac:graphicFrameMkLst>
        </pc:graphicFrameChg>
      </pc:sldChg>
      <pc:sldChg chg="addSp delSp modSp mod modTransition">
        <pc:chgData name="백종원" userId="cae72028-7c96-47e2-96d0-edd1904567f3" providerId="ADAL" clId="{D1064B33-8EE6-4969-8041-5EAC986DF30A}" dt="2023-12-20T09:30:42.869" v="14061"/>
        <pc:sldMkLst>
          <pc:docMk/>
          <pc:sldMk cId="4286816144" sldId="321"/>
        </pc:sldMkLst>
        <pc:spChg chg="mod">
          <ac:chgData name="백종원" userId="cae72028-7c96-47e2-96d0-edd1904567f3" providerId="ADAL" clId="{D1064B33-8EE6-4969-8041-5EAC986DF30A}" dt="2023-12-17T14:53:08.509" v="13354" actId="2711"/>
          <ac:spMkLst>
            <pc:docMk/>
            <pc:sldMk cId="4286816144" sldId="321"/>
            <ac:spMk id="2" creationId="{9A1AEB48-63E8-9329-FABD-44E708DFE690}"/>
          </ac:spMkLst>
        </pc:spChg>
        <pc:picChg chg="add del mod">
          <ac:chgData name="백종원" userId="cae72028-7c96-47e2-96d0-edd1904567f3" providerId="ADAL" clId="{D1064B33-8EE6-4969-8041-5EAC986DF30A}" dt="2023-12-20T09:30:42.869" v="14061"/>
          <ac:picMkLst>
            <pc:docMk/>
            <pc:sldMk cId="4286816144" sldId="321"/>
            <ac:picMk id="8" creationId="{1CF6F294-77E0-C1AE-F56D-C7C0235DE9F2}"/>
          </ac:picMkLst>
        </pc:picChg>
        <pc:picChg chg="add mod">
          <ac:chgData name="백종원" userId="cae72028-7c96-47e2-96d0-edd1904567f3" providerId="ADAL" clId="{D1064B33-8EE6-4969-8041-5EAC986DF30A}" dt="2023-12-20T09:30:42.869" v="14061"/>
          <ac:picMkLst>
            <pc:docMk/>
            <pc:sldMk cId="4286816144" sldId="321"/>
            <ac:picMk id="9" creationId="{22D6E5C5-80AC-4C91-16E5-51D1269A2527}"/>
          </ac:picMkLst>
        </pc:picChg>
      </pc:sldChg>
      <pc:sldChg chg="del">
        <pc:chgData name="백종원" userId="cae72028-7c96-47e2-96d0-edd1904567f3" providerId="ADAL" clId="{D1064B33-8EE6-4969-8041-5EAC986DF30A}" dt="2023-12-17T14:04:35.899" v="12273" actId="47"/>
        <pc:sldMkLst>
          <pc:docMk/>
          <pc:sldMk cId="856616984" sldId="322"/>
        </pc:sldMkLst>
      </pc:sldChg>
      <pc:sldChg chg="addSp delSp modSp mod modTransition">
        <pc:chgData name="백종원" userId="cae72028-7c96-47e2-96d0-edd1904567f3" providerId="ADAL" clId="{D1064B33-8EE6-4969-8041-5EAC986DF30A}" dt="2023-12-20T11:47:00.279" v="14109"/>
        <pc:sldMkLst>
          <pc:docMk/>
          <pc:sldMk cId="3089209531" sldId="323"/>
        </pc:sldMkLst>
        <pc:picChg chg="add del mod">
          <ac:chgData name="백종원" userId="cae72028-7c96-47e2-96d0-edd1904567f3" providerId="ADAL" clId="{D1064B33-8EE6-4969-8041-5EAC986DF30A}" dt="2023-12-20T11:47:00.279" v="14109"/>
          <ac:picMkLst>
            <pc:docMk/>
            <pc:sldMk cId="3089209531" sldId="323"/>
            <ac:picMk id="5" creationId="{BA1274D9-A617-FFED-6448-76168017DAC2}"/>
          </ac:picMkLst>
        </pc:picChg>
        <pc:picChg chg="add mod">
          <ac:chgData name="백종원" userId="cae72028-7c96-47e2-96d0-edd1904567f3" providerId="ADAL" clId="{D1064B33-8EE6-4969-8041-5EAC986DF30A}" dt="2023-12-20T11:47:00.279" v="14109"/>
          <ac:picMkLst>
            <pc:docMk/>
            <pc:sldMk cId="3089209531" sldId="323"/>
            <ac:picMk id="6" creationId="{30A49A5C-E5CA-690E-D369-37A457217628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11:46:49.022" v="14106"/>
        <pc:sldMkLst>
          <pc:docMk/>
          <pc:sldMk cId="3604537810" sldId="324"/>
        </pc:sldMkLst>
        <pc:spChg chg="mod">
          <ac:chgData name="백종원" userId="cae72028-7c96-47e2-96d0-edd1904567f3" providerId="ADAL" clId="{D1064B33-8EE6-4969-8041-5EAC986DF30A}" dt="2023-12-17T06:13:42.701" v="5249" actId="20577"/>
          <ac:spMkLst>
            <pc:docMk/>
            <pc:sldMk cId="3604537810" sldId="324"/>
            <ac:spMk id="3" creationId="{DB0BCCF7-5AC5-13C3-F3BE-790B0CEA2449}"/>
          </ac:spMkLst>
        </pc:spChg>
        <pc:picChg chg="add del mod">
          <ac:chgData name="백종원" userId="cae72028-7c96-47e2-96d0-edd1904567f3" providerId="ADAL" clId="{D1064B33-8EE6-4969-8041-5EAC986DF30A}" dt="2023-12-20T11:46:49.022" v="14106"/>
          <ac:picMkLst>
            <pc:docMk/>
            <pc:sldMk cId="3604537810" sldId="324"/>
            <ac:picMk id="5" creationId="{DEF9FC81-2133-B5FD-477B-8473A4209B42}"/>
          </ac:picMkLst>
        </pc:picChg>
        <pc:picChg chg="add mod">
          <ac:chgData name="백종원" userId="cae72028-7c96-47e2-96d0-edd1904567f3" providerId="ADAL" clId="{D1064B33-8EE6-4969-8041-5EAC986DF30A}" dt="2023-12-20T11:46:49.022" v="14106"/>
          <ac:picMkLst>
            <pc:docMk/>
            <pc:sldMk cId="3604537810" sldId="324"/>
            <ac:picMk id="6" creationId="{C4866B7D-D985-C4DB-C71B-E459ACDA1D28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11:47:12.027" v="14112"/>
        <pc:sldMkLst>
          <pc:docMk/>
          <pc:sldMk cId="1996791513" sldId="325"/>
        </pc:sldMkLst>
        <pc:picChg chg="add del mod">
          <ac:chgData name="백종원" userId="cae72028-7c96-47e2-96d0-edd1904567f3" providerId="ADAL" clId="{D1064B33-8EE6-4969-8041-5EAC986DF30A}" dt="2023-12-20T11:47:12.027" v="14112"/>
          <ac:picMkLst>
            <pc:docMk/>
            <pc:sldMk cId="1996791513" sldId="325"/>
            <ac:picMk id="5" creationId="{A06293BD-D26C-A197-DF42-E8C3B5AEBB16}"/>
          </ac:picMkLst>
        </pc:picChg>
        <pc:picChg chg="add mod">
          <ac:chgData name="백종원" userId="cae72028-7c96-47e2-96d0-edd1904567f3" providerId="ADAL" clId="{D1064B33-8EE6-4969-8041-5EAC986DF30A}" dt="2023-12-20T11:47:12.027" v="14112"/>
          <ac:picMkLst>
            <pc:docMk/>
            <pc:sldMk cId="1996791513" sldId="325"/>
            <ac:picMk id="6" creationId="{2C90C246-BC17-12E1-0918-B21DD9BE0268}"/>
          </ac:picMkLst>
        </pc:picChg>
      </pc:sldChg>
      <pc:sldChg chg="del">
        <pc:chgData name="백종원" userId="cae72028-7c96-47e2-96d0-edd1904567f3" providerId="ADAL" clId="{D1064B33-8EE6-4969-8041-5EAC986DF30A}" dt="2023-12-17T09:27:21.768" v="9102" actId="47"/>
        <pc:sldMkLst>
          <pc:docMk/>
          <pc:sldMk cId="1138850146" sldId="326"/>
        </pc:sldMkLst>
      </pc:sldChg>
      <pc:sldChg chg="del">
        <pc:chgData name="백종원" userId="cae72028-7c96-47e2-96d0-edd1904567f3" providerId="ADAL" clId="{D1064B33-8EE6-4969-8041-5EAC986DF30A}" dt="2023-12-17T14:04:15.072" v="12271" actId="47"/>
        <pc:sldMkLst>
          <pc:docMk/>
          <pc:sldMk cId="1685102613" sldId="327"/>
        </pc:sldMkLst>
      </pc:sldChg>
      <pc:sldChg chg="add del">
        <pc:chgData name="백종원" userId="cae72028-7c96-47e2-96d0-edd1904567f3" providerId="ADAL" clId="{D1064B33-8EE6-4969-8041-5EAC986DF30A}" dt="2023-12-17T14:04:12.511" v="12268" actId="47"/>
        <pc:sldMkLst>
          <pc:docMk/>
          <pc:sldMk cId="2688199097" sldId="328"/>
        </pc:sldMkLst>
      </pc:sldChg>
      <pc:sldChg chg="del">
        <pc:chgData name="백종원" userId="cae72028-7c96-47e2-96d0-edd1904567f3" providerId="ADAL" clId="{D1064B33-8EE6-4969-8041-5EAC986DF30A}" dt="2023-12-17T13:39:45.520" v="11099" actId="47"/>
        <pc:sldMkLst>
          <pc:docMk/>
          <pc:sldMk cId="1098578823" sldId="329"/>
        </pc:sldMkLst>
      </pc:sldChg>
      <pc:sldChg chg="del">
        <pc:chgData name="백종원" userId="cae72028-7c96-47e2-96d0-edd1904567f3" providerId="ADAL" clId="{D1064B33-8EE6-4969-8041-5EAC986DF30A}" dt="2023-12-17T13:39:46.306" v="11100" actId="47"/>
        <pc:sldMkLst>
          <pc:docMk/>
          <pc:sldMk cId="4108397324" sldId="330"/>
        </pc:sldMkLst>
      </pc:sldChg>
      <pc:sldChg chg="del">
        <pc:chgData name="백종원" userId="cae72028-7c96-47e2-96d0-edd1904567f3" providerId="ADAL" clId="{D1064B33-8EE6-4969-8041-5EAC986DF30A}" dt="2023-12-17T14:04:14.179" v="12270" actId="47"/>
        <pc:sldMkLst>
          <pc:docMk/>
          <pc:sldMk cId="838010498" sldId="332"/>
        </pc:sldMkLst>
      </pc:sldChg>
      <pc:sldChg chg="modSp del mod">
        <pc:chgData name="백종원" userId="cae72028-7c96-47e2-96d0-edd1904567f3" providerId="ADAL" clId="{D1064B33-8EE6-4969-8041-5EAC986DF30A}" dt="2023-12-16T07:52:43.515" v="72" actId="47"/>
        <pc:sldMkLst>
          <pc:docMk/>
          <pc:sldMk cId="1274382001" sldId="333"/>
        </pc:sldMkLst>
        <pc:spChg chg="mod">
          <ac:chgData name="백종원" userId="cae72028-7c96-47e2-96d0-edd1904567f3" providerId="ADAL" clId="{D1064B33-8EE6-4969-8041-5EAC986DF30A}" dt="2023-12-16T07:36:53.570" v="33" actId="20577"/>
          <ac:spMkLst>
            <pc:docMk/>
            <pc:sldMk cId="1274382001" sldId="333"/>
            <ac:spMk id="2" creationId="{047BC9FC-2EAC-A964-625C-8D2674D1BD52}"/>
          </ac:spMkLst>
        </pc:spChg>
      </pc:sldChg>
      <pc:sldChg chg="addSp delSp modSp mod modTransition">
        <pc:chgData name="백종원" userId="cae72028-7c96-47e2-96d0-edd1904567f3" providerId="ADAL" clId="{D1064B33-8EE6-4969-8041-5EAC986DF30A}" dt="2023-12-20T09:08:23.136" v="14019"/>
        <pc:sldMkLst>
          <pc:docMk/>
          <pc:sldMk cId="607547802" sldId="338"/>
        </pc:sldMkLst>
        <pc:spChg chg="mod">
          <ac:chgData name="백종원" userId="cae72028-7c96-47e2-96d0-edd1904567f3" providerId="ADAL" clId="{D1064B33-8EE6-4969-8041-5EAC986DF30A}" dt="2023-12-17T14:48:24.753" v="13280" actId="2711"/>
          <ac:spMkLst>
            <pc:docMk/>
            <pc:sldMk cId="607547802" sldId="338"/>
            <ac:spMk id="2" creationId="{BF8386E1-0330-6231-4802-394BFC9E4971}"/>
          </ac:spMkLst>
        </pc:spChg>
        <pc:picChg chg="add del mod">
          <ac:chgData name="백종원" userId="cae72028-7c96-47e2-96d0-edd1904567f3" providerId="ADAL" clId="{D1064B33-8EE6-4969-8041-5EAC986DF30A}" dt="2023-12-20T09:08:23.136" v="14019"/>
          <ac:picMkLst>
            <pc:docMk/>
            <pc:sldMk cId="607547802" sldId="338"/>
            <ac:picMk id="5" creationId="{C48BEF00-2E13-E45A-33D9-227E47B7100B}"/>
          </ac:picMkLst>
        </pc:picChg>
        <pc:picChg chg="add mod">
          <ac:chgData name="백종원" userId="cae72028-7c96-47e2-96d0-edd1904567f3" providerId="ADAL" clId="{D1064B33-8EE6-4969-8041-5EAC986DF30A}" dt="2023-12-20T09:08:23.136" v="14019"/>
          <ac:picMkLst>
            <pc:docMk/>
            <pc:sldMk cId="607547802" sldId="338"/>
            <ac:picMk id="6" creationId="{9F2577F7-60F8-133D-D729-26FD6885205C}"/>
          </ac:picMkLst>
        </pc:picChg>
        <pc:picChg chg="del">
          <ac:chgData name="백종원" userId="cae72028-7c96-47e2-96d0-edd1904567f3" providerId="ADAL" clId="{D1064B33-8EE6-4969-8041-5EAC986DF30A}" dt="2023-12-16T08:22:23.641" v="2862" actId="478"/>
          <ac:picMkLst>
            <pc:docMk/>
            <pc:sldMk cId="607547802" sldId="338"/>
            <ac:picMk id="51" creationId="{2A26CE47-C6AB-5CAC-1894-A9499DBF0507}"/>
          </ac:picMkLst>
        </pc:picChg>
      </pc:sldChg>
      <pc:sldChg chg="addSp delSp modSp mod modTransition">
        <pc:chgData name="백종원" userId="cae72028-7c96-47e2-96d0-edd1904567f3" providerId="ADAL" clId="{D1064B33-8EE6-4969-8041-5EAC986DF30A}" dt="2023-12-20T09:22:52.255" v="14046"/>
        <pc:sldMkLst>
          <pc:docMk/>
          <pc:sldMk cId="2742196840" sldId="340"/>
        </pc:sldMkLst>
        <pc:spChg chg="mod">
          <ac:chgData name="백종원" userId="cae72028-7c96-47e2-96d0-edd1904567f3" providerId="ADAL" clId="{D1064B33-8EE6-4969-8041-5EAC986DF30A}" dt="2023-12-17T14:49:30.054" v="13286" actId="2711"/>
          <ac:spMkLst>
            <pc:docMk/>
            <pc:sldMk cId="2742196840" sldId="340"/>
            <ac:spMk id="2" creationId="{5A11DBC9-F9D7-07CE-214D-E98775CE564F}"/>
          </ac:spMkLst>
        </pc:spChg>
        <pc:spChg chg="add mod">
          <ac:chgData name="백종원" userId="cae72028-7c96-47e2-96d0-edd1904567f3" providerId="ADAL" clId="{D1064B33-8EE6-4969-8041-5EAC986DF30A}" dt="2023-12-18T09:11:07.020" v="13607" actId="1076"/>
          <ac:spMkLst>
            <pc:docMk/>
            <pc:sldMk cId="2742196840" sldId="340"/>
            <ac:spMk id="3" creationId="{FD7F427A-B9AC-6BCA-5BE8-029C315D07FC}"/>
          </ac:spMkLst>
        </pc:spChg>
        <pc:spChg chg="add del">
          <ac:chgData name="백종원" userId="cae72028-7c96-47e2-96d0-edd1904567f3" providerId="ADAL" clId="{D1064B33-8EE6-4969-8041-5EAC986DF30A}" dt="2023-12-17T13:02:36.200" v="10209" actId="478"/>
          <ac:spMkLst>
            <pc:docMk/>
            <pc:sldMk cId="2742196840" sldId="340"/>
            <ac:spMk id="13" creationId="{56AE9BA1-EECD-239F-7016-408DC53DECE7}"/>
          </ac:spMkLst>
        </pc:spChg>
        <pc:picChg chg="add mod ord">
          <ac:chgData name="백종원" userId="cae72028-7c96-47e2-96d0-edd1904567f3" providerId="ADAL" clId="{D1064B33-8EE6-4969-8041-5EAC986DF30A}" dt="2023-12-18T09:11:04.864" v="13606" actId="167"/>
          <ac:picMkLst>
            <pc:docMk/>
            <pc:sldMk cId="2742196840" sldId="340"/>
            <ac:picMk id="5" creationId="{05FF39B0-D220-A1A4-10DB-76C0058A7227}"/>
          </ac:picMkLst>
        </pc:picChg>
        <pc:picChg chg="add del mod">
          <ac:chgData name="백종원" userId="cae72028-7c96-47e2-96d0-edd1904567f3" providerId="ADAL" clId="{D1064B33-8EE6-4969-8041-5EAC986DF30A}" dt="2023-12-20T09:22:52.255" v="14046"/>
          <ac:picMkLst>
            <pc:docMk/>
            <pc:sldMk cId="2742196840" sldId="340"/>
            <ac:picMk id="9" creationId="{3EA5C665-8AC9-D5ED-382D-72E5809DF843}"/>
          </ac:picMkLst>
        </pc:picChg>
        <pc:picChg chg="add mod">
          <ac:chgData name="백종원" userId="cae72028-7c96-47e2-96d0-edd1904567f3" providerId="ADAL" clId="{D1064B33-8EE6-4969-8041-5EAC986DF30A}" dt="2023-12-20T09:22:52.255" v="14046"/>
          <ac:picMkLst>
            <pc:docMk/>
            <pc:sldMk cId="2742196840" sldId="340"/>
            <ac:picMk id="10" creationId="{E7806494-95F3-88F4-9759-7FD43A8B6C78}"/>
          </ac:picMkLst>
        </pc:picChg>
        <pc:picChg chg="del">
          <ac:chgData name="백종원" userId="cae72028-7c96-47e2-96d0-edd1904567f3" providerId="ADAL" clId="{D1064B33-8EE6-4969-8041-5EAC986DF30A}" dt="2023-12-18T09:10:55.336" v="13602" actId="478"/>
          <ac:picMkLst>
            <pc:docMk/>
            <pc:sldMk cId="2742196840" sldId="340"/>
            <ac:picMk id="12" creationId="{5F379A98-2543-5E7B-A47D-91CCA199EC98}"/>
          </ac:picMkLst>
        </pc:picChg>
      </pc:sldChg>
      <pc:sldChg chg="addSp delSp modSp mod modTransition modAnim">
        <pc:chgData name="백종원" userId="cae72028-7c96-47e2-96d0-edd1904567f3" providerId="ADAL" clId="{D1064B33-8EE6-4969-8041-5EAC986DF30A}" dt="2023-12-20T09:09:44.207" v="14023"/>
        <pc:sldMkLst>
          <pc:docMk/>
          <pc:sldMk cId="2572392766" sldId="341"/>
        </pc:sldMkLst>
        <pc:spChg chg="mod">
          <ac:chgData name="백종원" userId="cae72028-7c96-47e2-96d0-edd1904567f3" providerId="ADAL" clId="{D1064B33-8EE6-4969-8041-5EAC986DF30A}" dt="2023-12-16T08:25:54.791" v="3001" actId="20577"/>
          <ac:spMkLst>
            <pc:docMk/>
            <pc:sldMk cId="2572392766" sldId="341"/>
            <ac:spMk id="2" creationId="{7FA0E1D7-869F-C0C7-1D46-33E2652BE57E}"/>
          </ac:spMkLst>
        </pc:spChg>
        <pc:spChg chg="mod">
          <ac:chgData name="백종원" userId="cae72028-7c96-47e2-96d0-edd1904567f3" providerId="ADAL" clId="{D1064B33-8EE6-4969-8041-5EAC986DF30A}" dt="2023-12-16T07:51:41.120" v="65" actId="2711"/>
          <ac:spMkLst>
            <pc:docMk/>
            <pc:sldMk cId="2572392766" sldId="341"/>
            <ac:spMk id="3" creationId="{894246BC-8B61-354A-D3CE-3F7A70636678}"/>
          </ac:spMkLst>
        </pc:spChg>
        <pc:spChg chg="mod">
          <ac:chgData name="백종원" userId="cae72028-7c96-47e2-96d0-edd1904567f3" providerId="ADAL" clId="{D1064B33-8EE6-4969-8041-5EAC986DF30A}" dt="2023-12-16T07:52:13.464" v="69" actId="2711"/>
          <ac:spMkLst>
            <pc:docMk/>
            <pc:sldMk cId="2572392766" sldId="341"/>
            <ac:spMk id="9" creationId="{638F62ED-DFFC-2240-8944-B4832D7889CA}"/>
          </ac:spMkLst>
        </pc:spChg>
        <pc:spChg chg="mod">
          <ac:chgData name="백종원" userId="cae72028-7c96-47e2-96d0-edd1904567f3" providerId="ADAL" clId="{D1064B33-8EE6-4969-8041-5EAC986DF30A}" dt="2023-12-16T07:52:03.956" v="68" actId="2711"/>
          <ac:spMkLst>
            <pc:docMk/>
            <pc:sldMk cId="2572392766" sldId="341"/>
            <ac:spMk id="13" creationId="{5FA7174F-E779-2278-A423-3B6094301A43}"/>
          </ac:spMkLst>
        </pc:spChg>
        <pc:spChg chg="mod">
          <ac:chgData name="백종원" userId="cae72028-7c96-47e2-96d0-edd1904567f3" providerId="ADAL" clId="{D1064B33-8EE6-4969-8041-5EAC986DF30A}" dt="2023-12-16T07:51:52.365" v="66" actId="2711"/>
          <ac:spMkLst>
            <pc:docMk/>
            <pc:sldMk cId="2572392766" sldId="341"/>
            <ac:spMk id="18" creationId="{FFCACA2A-6953-1491-CDD1-113A1AA31F4E}"/>
          </ac:spMkLst>
        </pc:spChg>
        <pc:picChg chg="add del mod">
          <ac:chgData name="백종원" userId="cae72028-7c96-47e2-96d0-edd1904567f3" providerId="ADAL" clId="{D1064B33-8EE6-4969-8041-5EAC986DF30A}" dt="2023-12-20T09:09:17.895" v="14022"/>
          <ac:picMkLst>
            <pc:docMk/>
            <pc:sldMk cId="2572392766" sldId="341"/>
            <ac:picMk id="15" creationId="{B62898EA-1C7A-636A-35CC-CF3AA488D2D6}"/>
          </ac:picMkLst>
        </pc:picChg>
        <pc:picChg chg="add del mod ord">
          <ac:chgData name="백종원" userId="cae72028-7c96-47e2-96d0-edd1904567f3" providerId="ADAL" clId="{D1064B33-8EE6-4969-8041-5EAC986DF30A}" dt="2023-12-20T09:09:44.207" v="14023"/>
          <ac:picMkLst>
            <pc:docMk/>
            <pc:sldMk cId="2572392766" sldId="341"/>
            <ac:picMk id="19" creationId="{3E06CD7A-F031-4408-F32C-F72DB3CBAD0A}"/>
          </ac:picMkLst>
        </pc:picChg>
        <pc:picChg chg="add mod">
          <ac:chgData name="백종원" userId="cae72028-7c96-47e2-96d0-edd1904567f3" providerId="ADAL" clId="{D1064B33-8EE6-4969-8041-5EAC986DF30A}" dt="2023-12-20T09:09:44.207" v="14023"/>
          <ac:picMkLst>
            <pc:docMk/>
            <pc:sldMk cId="2572392766" sldId="341"/>
            <ac:picMk id="20" creationId="{8F7650AA-FDAD-4B39-36BD-68F97BCCC284}"/>
          </ac:picMkLst>
        </pc:picChg>
      </pc:sldChg>
      <pc:sldChg chg="addSp delSp modSp mod modTransition modAnim">
        <pc:chgData name="백종원" userId="cae72028-7c96-47e2-96d0-edd1904567f3" providerId="ADAL" clId="{D1064B33-8EE6-4969-8041-5EAC986DF30A}" dt="2023-12-20T10:48:06.924" v="14102"/>
        <pc:sldMkLst>
          <pc:docMk/>
          <pc:sldMk cId="2546811487" sldId="342"/>
        </pc:sldMkLst>
        <pc:spChg chg="mod">
          <ac:chgData name="백종원" userId="cae72028-7c96-47e2-96d0-edd1904567f3" providerId="ADAL" clId="{D1064B33-8EE6-4969-8041-5EAC986DF30A}" dt="2023-12-16T08:54:18.541" v="3378" actId="2711"/>
          <ac:spMkLst>
            <pc:docMk/>
            <pc:sldMk cId="2546811487" sldId="342"/>
            <ac:spMk id="2" creationId="{55283ACC-8501-74EF-9906-648FD62D973D}"/>
          </ac:spMkLst>
        </pc:spChg>
        <pc:spChg chg="mod">
          <ac:chgData name="백종원" userId="cae72028-7c96-47e2-96d0-edd1904567f3" providerId="ADAL" clId="{D1064B33-8EE6-4969-8041-5EAC986DF30A}" dt="2023-12-17T14:06:53.543" v="12595" actId="20577"/>
          <ac:spMkLst>
            <pc:docMk/>
            <pc:sldMk cId="2546811487" sldId="342"/>
            <ac:spMk id="3" creationId="{3791EB4F-9431-7BB0-9AA9-41FD36CC9263}"/>
          </ac:spMkLst>
        </pc:spChg>
        <pc:picChg chg="add del mod">
          <ac:chgData name="백종원" userId="cae72028-7c96-47e2-96d0-edd1904567f3" providerId="ADAL" clId="{D1064B33-8EE6-4969-8041-5EAC986DF30A}" dt="2023-12-20T09:10:34.414" v="14026"/>
          <ac:picMkLst>
            <pc:docMk/>
            <pc:sldMk cId="2546811487" sldId="342"/>
            <ac:picMk id="9" creationId="{47D8CDE4-1634-1BC5-D7B2-3CEC8610D940}"/>
          </ac:picMkLst>
        </pc:picChg>
        <pc:picChg chg="add del mod ord">
          <ac:chgData name="백종원" userId="cae72028-7c96-47e2-96d0-edd1904567f3" providerId="ADAL" clId="{D1064B33-8EE6-4969-8041-5EAC986DF30A}" dt="2023-12-20T09:10:52.084" v="14027"/>
          <ac:picMkLst>
            <pc:docMk/>
            <pc:sldMk cId="2546811487" sldId="342"/>
            <ac:picMk id="12" creationId="{F242AC42-1F2A-BE63-F0B8-26C6139EB330}"/>
          </ac:picMkLst>
        </pc:picChg>
        <pc:picChg chg="add del mod">
          <ac:chgData name="백종원" userId="cae72028-7c96-47e2-96d0-edd1904567f3" providerId="ADAL" clId="{D1064B33-8EE6-4969-8041-5EAC986DF30A}" dt="2023-12-20T09:10:55.474" v="14029"/>
          <ac:picMkLst>
            <pc:docMk/>
            <pc:sldMk cId="2546811487" sldId="342"/>
            <ac:picMk id="13" creationId="{6EF6B3D3-826E-B8B4-95D9-88C3DE3A7ED7}"/>
          </ac:picMkLst>
        </pc:picChg>
        <pc:picChg chg="add del mod ord">
          <ac:chgData name="백종원" userId="cae72028-7c96-47e2-96d0-edd1904567f3" providerId="ADAL" clId="{D1064B33-8EE6-4969-8041-5EAC986DF30A}" dt="2023-12-20T09:11:22.633" v="14030"/>
          <ac:picMkLst>
            <pc:docMk/>
            <pc:sldMk cId="2546811487" sldId="342"/>
            <ac:picMk id="16" creationId="{816BFE9E-B849-4E21-198B-855D60B4A223}"/>
          </ac:picMkLst>
        </pc:picChg>
        <pc:picChg chg="add del mod">
          <ac:chgData name="백종원" userId="cae72028-7c96-47e2-96d0-edd1904567f3" providerId="ADAL" clId="{D1064B33-8EE6-4969-8041-5EAC986DF30A}" dt="2023-12-20T10:47:43.803" v="14101"/>
          <ac:picMkLst>
            <pc:docMk/>
            <pc:sldMk cId="2546811487" sldId="342"/>
            <ac:picMk id="17" creationId="{510121AB-67D0-190D-920C-FA39BB04127F}"/>
          </ac:picMkLst>
        </pc:picChg>
        <pc:picChg chg="add del mod ord">
          <ac:chgData name="백종원" userId="cae72028-7c96-47e2-96d0-edd1904567f3" providerId="ADAL" clId="{D1064B33-8EE6-4969-8041-5EAC986DF30A}" dt="2023-12-20T10:48:06.924" v="14102"/>
          <ac:picMkLst>
            <pc:docMk/>
            <pc:sldMk cId="2546811487" sldId="342"/>
            <ac:picMk id="27" creationId="{1B532890-0A99-FC69-23FD-7AF99CBBF507}"/>
          </ac:picMkLst>
        </pc:picChg>
        <pc:picChg chg="add mod">
          <ac:chgData name="백종원" userId="cae72028-7c96-47e2-96d0-edd1904567f3" providerId="ADAL" clId="{D1064B33-8EE6-4969-8041-5EAC986DF30A}" dt="2023-12-20T10:48:06.924" v="14102"/>
          <ac:picMkLst>
            <pc:docMk/>
            <pc:sldMk cId="2546811487" sldId="342"/>
            <ac:picMk id="28" creationId="{6D7BDBDA-EEF4-AA9C-8516-3F4B510FC7C2}"/>
          </ac:picMkLst>
        </pc:picChg>
      </pc:sldChg>
      <pc:sldChg chg="addSp delSp modSp mod ord modTransition modAnim">
        <pc:chgData name="백종원" userId="cae72028-7c96-47e2-96d0-edd1904567f3" providerId="ADAL" clId="{D1064B33-8EE6-4969-8041-5EAC986DF30A}" dt="2023-12-20T09:18:08.436" v="14037"/>
        <pc:sldMkLst>
          <pc:docMk/>
          <pc:sldMk cId="3194180719" sldId="343"/>
        </pc:sldMkLst>
        <pc:spChg chg="mod">
          <ac:chgData name="백종원" userId="cae72028-7c96-47e2-96d0-edd1904567f3" providerId="ADAL" clId="{D1064B33-8EE6-4969-8041-5EAC986DF30A}" dt="2023-12-17T14:48:38.867" v="13281" actId="2711"/>
          <ac:spMkLst>
            <pc:docMk/>
            <pc:sldMk cId="3194180719" sldId="343"/>
            <ac:spMk id="2" creationId="{3955E075-1DBC-4A20-33C4-337C53773D7A}"/>
          </ac:spMkLst>
        </pc:spChg>
        <pc:spChg chg="mod">
          <ac:chgData name="백종원" userId="cae72028-7c96-47e2-96d0-edd1904567f3" providerId="ADAL" clId="{D1064B33-8EE6-4969-8041-5EAC986DF30A}" dt="2023-12-16T07:50:31.879" v="54" actId="2711"/>
          <ac:spMkLst>
            <pc:docMk/>
            <pc:sldMk cId="3194180719" sldId="343"/>
            <ac:spMk id="3" creationId="{72F6F8AD-CF0D-B8FD-5336-5DBA928D6B22}"/>
          </ac:spMkLst>
        </pc:spChg>
        <pc:graphicFrameChg chg="modGraphic">
          <ac:chgData name="백종원" userId="cae72028-7c96-47e2-96d0-edd1904567f3" providerId="ADAL" clId="{D1064B33-8EE6-4969-8041-5EAC986DF30A}" dt="2023-12-17T09:27:10.551" v="9100" actId="2710"/>
          <ac:graphicFrameMkLst>
            <pc:docMk/>
            <pc:sldMk cId="3194180719" sldId="343"/>
            <ac:graphicFrameMk id="4" creationId="{6661DF32-2C06-9889-AF20-88C5C33342FE}"/>
          </ac:graphicFrameMkLst>
        </pc:graphicFrameChg>
        <pc:picChg chg="add del mod">
          <ac:chgData name="백종원" userId="cae72028-7c96-47e2-96d0-edd1904567f3" providerId="ADAL" clId="{D1064B33-8EE6-4969-8041-5EAC986DF30A}" dt="2023-12-20T09:16:44.438" v="14033"/>
          <ac:picMkLst>
            <pc:docMk/>
            <pc:sldMk cId="3194180719" sldId="343"/>
            <ac:picMk id="14" creationId="{507A034F-5008-BD24-C67E-99C5E261BAFA}"/>
          </ac:picMkLst>
        </pc:picChg>
        <pc:picChg chg="add del mod ord">
          <ac:chgData name="백종원" userId="cae72028-7c96-47e2-96d0-edd1904567f3" providerId="ADAL" clId="{D1064B33-8EE6-4969-8041-5EAC986DF30A}" dt="2023-12-20T09:17:05.527" v="14034"/>
          <ac:picMkLst>
            <pc:docMk/>
            <pc:sldMk cId="3194180719" sldId="343"/>
            <ac:picMk id="17" creationId="{15D35CEE-A548-710C-6E09-ADB886E3B0DA}"/>
          </ac:picMkLst>
        </pc:picChg>
        <pc:picChg chg="add del mod">
          <ac:chgData name="백종원" userId="cae72028-7c96-47e2-96d0-edd1904567f3" providerId="ADAL" clId="{D1064B33-8EE6-4969-8041-5EAC986DF30A}" dt="2023-12-20T09:17:07.845" v="14036"/>
          <ac:picMkLst>
            <pc:docMk/>
            <pc:sldMk cId="3194180719" sldId="343"/>
            <ac:picMk id="18" creationId="{A6841919-D89A-65E8-9F30-0FA5AE69B0F6}"/>
          </ac:picMkLst>
        </pc:picChg>
        <pc:picChg chg="add del mod ord">
          <ac:chgData name="백종원" userId="cae72028-7c96-47e2-96d0-edd1904567f3" providerId="ADAL" clId="{D1064B33-8EE6-4969-8041-5EAC986DF30A}" dt="2023-12-20T09:18:08.436" v="14037"/>
          <ac:picMkLst>
            <pc:docMk/>
            <pc:sldMk cId="3194180719" sldId="343"/>
            <ac:picMk id="21" creationId="{17459F94-7E91-3B16-E522-134BD69C436F}"/>
          </ac:picMkLst>
        </pc:picChg>
        <pc:picChg chg="add mod">
          <ac:chgData name="백종원" userId="cae72028-7c96-47e2-96d0-edd1904567f3" providerId="ADAL" clId="{D1064B33-8EE6-4969-8041-5EAC986DF30A}" dt="2023-12-20T09:18:08.436" v="14037"/>
          <ac:picMkLst>
            <pc:docMk/>
            <pc:sldMk cId="3194180719" sldId="343"/>
            <ac:picMk id="22" creationId="{4C4AFA7E-1426-0188-7904-E0659588E0D1}"/>
          </ac:picMkLst>
        </pc:picChg>
      </pc:sldChg>
      <pc:sldChg chg="modSp mod">
        <pc:chgData name="백종원" userId="cae72028-7c96-47e2-96d0-edd1904567f3" providerId="ADAL" clId="{D1064B33-8EE6-4969-8041-5EAC986DF30A}" dt="2023-12-17T14:54:43.808" v="13368" actId="2711"/>
        <pc:sldMkLst>
          <pc:docMk/>
          <pc:sldMk cId="2275184284" sldId="344"/>
        </pc:sldMkLst>
        <pc:spChg chg="mod">
          <ac:chgData name="백종원" userId="cae72028-7c96-47e2-96d0-edd1904567f3" providerId="ADAL" clId="{D1064B33-8EE6-4969-8041-5EAC986DF30A}" dt="2023-12-17T14:54:43.808" v="13368" actId="2711"/>
          <ac:spMkLst>
            <pc:docMk/>
            <pc:sldMk cId="2275184284" sldId="344"/>
            <ac:spMk id="2" creationId="{C9A32D88-D197-6ABE-0566-820863F40440}"/>
          </ac:spMkLst>
        </pc:spChg>
      </pc:sldChg>
      <pc:sldChg chg="modSp mod ord">
        <pc:chgData name="백종원" userId="cae72028-7c96-47e2-96d0-edd1904567f3" providerId="ADAL" clId="{D1064B33-8EE6-4969-8041-5EAC986DF30A}" dt="2023-12-17T14:54:49.520" v="13369" actId="2711"/>
        <pc:sldMkLst>
          <pc:docMk/>
          <pc:sldMk cId="3033018969" sldId="346"/>
        </pc:sldMkLst>
        <pc:spChg chg="mod">
          <ac:chgData name="백종원" userId="cae72028-7c96-47e2-96d0-edd1904567f3" providerId="ADAL" clId="{D1064B33-8EE6-4969-8041-5EAC986DF30A}" dt="2023-12-17T14:54:49.520" v="13369" actId="2711"/>
          <ac:spMkLst>
            <pc:docMk/>
            <pc:sldMk cId="3033018969" sldId="346"/>
            <ac:spMk id="2" creationId="{C9A32D88-D197-6ABE-0566-820863F40440}"/>
          </ac:spMkLst>
        </pc:spChg>
        <pc:graphicFrameChg chg="mod modGraphic">
          <ac:chgData name="백종원" userId="cae72028-7c96-47e2-96d0-edd1904567f3" providerId="ADAL" clId="{D1064B33-8EE6-4969-8041-5EAC986DF30A}" dt="2023-12-17T07:50:54.643" v="8714" actId="122"/>
          <ac:graphicFrameMkLst>
            <pc:docMk/>
            <pc:sldMk cId="3033018969" sldId="346"/>
            <ac:graphicFrameMk id="4" creationId="{06C934B1-F783-432E-6D63-73E39B2E6290}"/>
          </ac:graphicFrameMkLst>
        </pc:graphicFrameChg>
      </pc:sldChg>
      <pc:sldChg chg="addSp delSp modSp mod">
        <pc:chgData name="백종원" userId="cae72028-7c96-47e2-96d0-edd1904567f3" providerId="ADAL" clId="{D1064B33-8EE6-4969-8041-5EAC986DF30A}" dt="2023-12-20T09:34:02.038" v="14066"/>
        <pc:sldMkLst>
          <pc:docMk/>
          <pc:sldMk cId="3058951612" sldId="347"/>
        </pc:sldMkLst>
        <pc:spChg chg="mod">
          <ac:chgData name="백종원" userId="cae72028-7c96-47e2-96d0-edd1904567f3" providerId="ADAL" clId="{D1064B33-8EE6-4969-8041-5EAC986DF30A}" dt="2023-12-17T14:00:49.337" v="11971" actId="2711"/>
          <ac:spMkLst>
            <pc:docMk/>
            <pc:sldMk cId="3058951612" sldId="347"/>
            <ac:spMk id="2" creationId="{8A884FCD-C0C4-E2FB-CCF1-99921CB4DAB4}"/>
          </ac:spMkLst>
        </pc:spChg>
        <pc:spChg chg="mod">
          <ac:chgData name="백종원" userId="cae72028-7c96-47e2-96d0-edd1904567f3" providerId="ADAL" clId="{D1064B33-8EE6-4969-8041-5EAC986DF30A}" dt="2023-12-17T14:28:30.711" v="12864" actId="20577"/>
          <ac:spMkLst>
            <pc:docMk/>
            <pc:sldMk cId="3058951612" sldId="347"/>
            <ac:spMk id="3" creationId="{CFC23FB5-9A6A-598D-5BC2-7CAAC38EA40F}"/>
          </ac:spMkLst>
        </pc:spChg>
        <pc:spChg chg="add mod">
          <ac:chgData name="백종원" userId="cae72028-7c96-47e2-96d0-edd1904567f3" providerId="ADAL" clId="{D1064B33-8EE6-4969-8041-5EAC986DF30A}" dt="2023-12-17T14:28:09.793" v="12725" actId="1076"/>
          <ac:spMkLst>
            <pc:docMk/>
            <pc:sldMk cId="3058951612" sldId="347"/>
            <ac:spMk id="8" creationId="{D2B78E6B-0CF0-50FF-77B3-CE369AB6A42B}"/>
          </ac:spMkLst>
        </pc:spChg>
        <pc:picChg chg="add del mod">
          <ac:chgData name="백종원" userId="cae72028-7c96-47e2-96d0-edd1904567f3" providerId="ADAL" clId="{D1064B33-8EE6-4969-8041-5EAC986DF30A}" dt="2023-12-17T13:58:11.711" v="11541" actId="478"/>
          <ac:picMkLst>
            <pc:docMk/>
            <pc:sldMk cId="3058951612" sldId="347"/>
            <ac:picMk id="4" creationId="{639D9981-ED88-0F00-F7F8-2396C6508F66}"/>
          </ac:picMkLst>
        </pc:picChg>
        <pc:picChg chg="add mod">
          <ac:chgData name="백종원" userId="cae72028-7c96-47e2-96d0-edd1904567f3" providerId="ADAL" clId="{D1064B33-8EE6-4969-8041-5EAC986DF30A}" dt="2023-12-17T14:28:10.876" v="12726" actId="1076"/>
          <ac:picMkLst>
            <pc:docMk/>
            <pc:sldMk cId="3058951612" sldId="347"/>
            <ac:picMk id="6" creationId="{F572D1FC-C2F8-4D65-095E-542B5D0989BE}"/>
          </ac:picMkLst>
        </pc:picChg>
        <pc:picChg chg="add mod">
          <ac:chgData name="백종원" userId="cae72028-7c96-47e2-96d0-edd1904567f3" providerId="ADAL" clId="{D1064B33-8EE6-4969-8041-5EAC986DF30A}" dt="2023-12-20T09:34:02.038" v="14066"/>
          <ac:picMkLst>
            <pc:docMk/>
            <pc:sldMk cId="3058951612" sldId="347"/>
            <ac:picMk id="11" creationId="{62D7D37C-BFDB-6FDE-81E4-F1746521237C}"/>
          </ac:picMkLst>
        </pc:picChg>
      </pc:sldChg>
      <pc:sldChg chg="del">
        <pc:chgData name="백종원" userId="cae72028-7c96-47e2-96d0-edd1904567f3" providerId="ADAL" clId="{D1064B33-8EE6-4969-8041-5EAC986DF30A}" dt="2023-12-17T09:27:16.760" v="9101" actId="47"/>
        <pc:sldMkLst>
          <pc:docMk/>
          <pc:sldMk cId="3893085920" sldId="348"/>
        </pc:sldMkLst>
      </pc:sldChg>
      <pc:sldChg chg="addSp delSp modSp new del mod modNotesTx">
        <pc:chgData name="백종원" userId="cae72028-7c96-47e2-96d0-edd1904567f3" providerId="ADAL" clId="{D1064B33-8EE6-4969-8041-5EAC986DF30A}" dt="2023-12-16T08:30:12.707" v="3259" actId="47"/>
        <pc:sldMkLst>
          <pc:docMk/>
          <pc:sldMk cId="3762823774" sldId="349"/>
        </pc:sldMkLst>
        <pc:spChg chg="mod">
          <ac:chgData name="백종원" userId="cae72028-7c96-47e2-96d0-edd1904567f3" providerId="ADAL" clId="{D1064B33-8EE6-4969-8041-5EAC986DF30A}" dt="2023-12-16T07:53:59.824" v="120" actId="2711"/>
          <ac:spMkLst>
            <pc:docMk/>
            <pc:sldMk cId="3762823774" sldId="349"/>
            <ac:spMk id="2" creationId="{4A1478E4-1901-E352-69E7-C43C9968B7AD}"/>
          </ac:spMkLst>
        </pc:spChg>
        <pc:spChg chg="del mod">
          <ac:chgData name="백종원" userId="cae72028-7c96-47e2-96d0-edd1904567f3" providerId="ADAL" clId="{D1064B33-8EE6-4969-8041-5EAC986DF30A}" dt="2023-12-16T08:14:07.247" v="1044" actId="26606"/>
          <ac:spMkLst>
            <pc:docMk/>
            <pc:sldMk cId="3762823774" sldId="349"/>
            <ac:spMk id="3" creationId="{CC0AEE05-F09A-C1A9-BD15-8E04B30CFB6E}"/>
          </ac:spMkLst>
        </pc:spChg>
        <pc:graphicFrameChg chg="add mod">
          <ac:chgData name="백종원" userId="cae72028-7c96-47e2-96d0-edd1904567f3" providerId="ADAL" clId="{D1064B33-8EE6-4969-8041-5EAC986DF30A}" dt="2023-12-16T08:20:40.069" v="2861" actId="20577"/>
          <ac:graphicFrameMkLst>
            <pc:docMk/>
            <pc:sldMk cId="3762823774" sldId="349"/>
            <ac:graphicFrameMk id="5" creationId="{93BBC2AF-7F9C-BA27-F24C-48D01297D323}"/>
          </ac:graphicFrameMkLst>
        </pc:graphicFrameChg>
      </pc:sldChg>
      <pc:sldChg chg="new del">
        <pc:chgData name="백종원" userId="cae72028-7c96-47e2-96d0-edd1904567f3" providerId="ADAL" clId="{D1064B33-8EE6-4969-8041-5EAC986DF30A}" dt="2023-12-16T08:23:44.481" v="2902" actId="47"/>
        <pc:sldMkLst>
          <pc:docMk/>
          <pc:sldMk cId="3769338182" sldId="350"/>
        </pc:sldMkLst>
      </pc:sldChg>
      <pc:sldChg chg="modSp new del mod">
        <pc:chgData name="백종원" userId="cae72028-7c96-47e2-96d0-edd1904567f3" providerId="ADAL" clId="{D1064B33-8EE6-4969-8041-5EAC986DF30A}" dt="2023-12-16T08:23:38.629" v="2897" actId="47"/>
        <pc:sldMkLst>
          <pc:docMk/>
          <pc:sldMk cId="4064580124" sldId="350"/>
        </pc:sldMkLst>
        <pc:spChg chg="mod">
          <ac:chgData name="백종원" userId="cae72028-7c96-47e2-96d0-edd1904567f3" providerId="ADAL" clId="{D1064B33-8EE6-4969-8041-5EAC986DF30A}" dt="2023-12-16T08:23:22.121" v="2896" actId="20577"/>
          <ac:spMkLst>
            <pc:docMk/>
            <pc:sldMk cId="4064580124" sldId="350"/>
            <ac:spMk id="2" creationId="{8E260A02-400D-4BF9-FB1C-A5B989F5632E}"/>
          </ac:spMkLst>
        </pc:spChg>
      </pc:sldChg>
      <pc:sldChg chg="addSp delSp modSp add mod modNotesTx">
        <pc:chgData name="백종원" userId="cae72028-7c96-47e2-96d0-edd1904567f3" providerId="ADAL" clId="{D1064B33-8EE6-4969-8041-5EAC986DF30A}" dt="2023-12-17T12:55:10.562" v="10059" actId="2085"/>
        <pc:sldMkLst>
          <pc:docMk/>
          <pc:sldMk cId="434880111" sldId="351"/>
        </pc:sldMkLst>
        <pc:spChg chg="mod">
          <ac:chgData name="백종원" userId="cae72028-7c96-47e2-96d0-edd1904567f3" providerId="ADAL" clId="{D1064B33-8EE6-4969-8041-5EAC986DF30A}" dt="2023-12-16T08:26:31.357" v="3241" actId="20577"/>
          <ac:spMkLst>
            <pc:docMk/>
            <pc:sldMk cId="434880111" sldId="351"/>
            <ac:spMk id="2" creationId="{3123A4E8-8F70-2111-6A0A-1396A78DA765}"/>
          </ac:spMkLst>
        </pc:spChg>
        <pc:spChg chg="mod">
          <ac:chgData name="백종원" userId="cae72028-7c96-47e2-96d0-edd1904567f3" providerId="ADAL" clId="{D1064B33-8EE6-4969-8041-5EAC986DF30A}" dt="2023-12-16T08:28:00.407" v="3250" actId="20577"/>
          <ac:spMkLst>
            <pc:docMk/>
            <pc:sldMk cId="434880111" sldId="351"/>
            <ac:spMk id="3" creationId="{913E7AD6-5D1D-8276-0CDE-DBAACF7A9863}"/>
          </ac:spMkLst>
        </pc:spChg>
        <pc:spChg chg="add mod">
          <ac:chgData name="백종원" userId="cae72028-7c96-47e2-96d0-edd1904567f3" providerId="ADAL" clId="{D1064B33-8EE6-4969-8041-5EAC986DF30A}" dt="2023-12-17T12:55:10.562" v="10059" actId="2085"/>
          <ac:spMkLst>
            <pc:docMk/>
            <pc:sldMk cId="434880111" sldId="351"/>
            <ac:spMk id="4" creationId="{F7EA9DA8-74E6-0BD4-D719-E58EF4C72287}"/>
          </ac:spMkLst>
        </pc:spChg>
        <pc:spChg chg="del mod">
          <ac:chgData name="백종원" userId="cae72028-7c96-47e2-96d0-edd1904567f3" providerId="ADAL" clId="{D1064B33-8EE6-4969-8041-5EAC986DF30A}" dt="2023-12-16T08:28:09.009" v="3254" actId="478"/>
          <ac:spMkLst>
            <pc:docMk/>
            <pc:sldMk cId="434880111" sldId="351"/>
            <ac:spMk id="7" creationId="{BA929C0E-9F0C-3236-DCEB-3AA79A252F38}"/>
          </ac:spMkLst>
        </pc:spChg>
        <pc:picChg chg="del">
          <ac:chgData name="백종원" userId="cae72028-7c96-47e2-96d0-edd1904567f3" providerId="ADAL" clId="{D1064B33-8EE6-4969-8041-5EAC986DF30A}" dt="2023-12-16T08:27:44.534" v="3242" actId="478"/>
          <ac:picMkLst>
            <pc:docMk/>
            <pc:sldMk cId="434880111" sldId="351"/>
            <ac:picMk id="4" creationId="{F660833B-C424-4021-00A1-C6EB104AADCE}"/>
          </ac:picMkLst>
        </pc:picChg>
        <pc:picChg chg="del">
          <ac:chgData name="백종원" userId="cae72028-7c96-47e2-96d0-edd1904567f3" providerId="ADAL" clId="{D1064B33-8EE6-4969-8041-5EAC986DF30A}" dt="2023-12-16T08:27:57.544" v="3248" actId="478"/>
          <ac:picMkLst>
            <pc:docMk/>
            <pc:sldMk cId="434880111" sldId="351"/>
            <ac:picMk id="6" creationId="{0CE42EB1-4724-0B7D-77BB-BCD079C2FC12}"/>
          </ac:picMkLst>
        </pc:picChg>
        <pc:picChg chg="add mod">
          <ac:chgData name="백종원" userId="cae72028-7c96-47e2-96d0-edd1904567f3" providerId="ADAL" clId="{D1064B33-8EE6-4969-8041-5EAC986DF30A}" dt="2023-12-16T09:06:42.963" v="3824" actId="1076"/>
          <ac:picMkLst>
            <pc:docMk/>
            <pc:sldMk cId="434880111" sldId="351"/>
            <ac:picMk id="8" creationId="{BED53567-592C-7B47-FB49-A38111B9C8B2}"/>
          </ac:picMkLst>
        </pc:picChg>
      </pc:sldChg>
      <pc:sldChg chg="add del">
        <pc:chgData name="백종원" userId="cae72028-7c96-47e2-96d0-edd1904567f3" providerId="ADAL" clId="{D1064B33-8EE6-4969-8041-5EAC986DF30A}" dt="2023-12-17T13:39:36.439" v="11096" actId="47"/>
        <pc:sldMkLst>
          <pc:docMk/>
          <pc:sldMk cId="1356542651" sldId="352"/>
        </pc:sldMkLst>
      </pc:sldChg>
      <pc:sldChg chg="add del">
        <pc:chgData name="백종원" userId="cae72028-7c96-47e2-96d0-edd1904567f3" providerId="ADAL" clId="{D1064B33-8EE6-4969-8041-5EAC986DF30A}" dt="2023-12-17T14:04:13.458" v="12269" actId="47"/>
        <pc:sldMkLst>
          <pc:docMk/>
          <pc:sldMk cId="809989645" sldId="353"/>
        </pc:sldMkLst>
      </pc:sldChg>
      <pc:sldChg chg="modSp new del mod">
        <pc:chgData name="백종원" userId="cae72028-7c96-47e2-96d0-edd1904567f3" providerId="ADAL" clId="{D1064B33-8EE6-4969-8041-5EAC986DF30A}" dt="2023-12-17T09:27:25.588" v="9103" actId="47"/>
        <pc:sldMkLst>
          <pc:docMk/>
          <pc:sldMk cId="3654444389" sldId="354"/>
        </pc:sldMkLst>
        <pc:spChg chg="mod">
          <ac:chgData name="백종원" userId="cae72028-7c96-47e2-96d0-edd1904567f3" providerId="ADAL" clId="{D1064B33-8EE6-4969-8041-5EAC986DF30A}" dt="2023-12-16T08:54:37.392" v="3398" actId="20577"/>
          <ac:spMkLst>
            <pc:docMk/>
            <pc:sldMk cId="3654444389" sldId="354"/>
            <ac:spMk id="3" creationId="{95FA35DF-0554-C175-852F-D4E6D926B0C9}"/>
          </ac:spMkLst>
        </pc:spChg>
      </pc:sldChg>
      <pc:sldChg chg="addSp delSp modSp add mod modTransition modAnim">
        <pc:chgData name="백종원" userId="cae72028-7c96-47e2-96d0-edd1904567f3" providerId="ADAL" clId="{D1064B33-8EE6-4969-8041-5EAC986DF30A}" dt="2023-12-20T09:22:06.369" v="14043"/>
        <pc:sldMkLst>
          <pc:docMk/>
          <pc:sldMk cId="3961746020" sldId="355"/>
        </pc:sldMkLst>
        <pc:spChg chg="mod">
          <ac:chgData name="백종원" userId="cae72028-7c96-47e2-96d0-edd1904567f3" providerId="ADAL" clId="{D1064B33-8EE6-4969-8041-5EAC986DF30A}" dt="2023-12-16T09:01:17.102" v="3456" actId="2711"/>
          <ac:spMkLst>
            <pc:docMk/>
            <pc:sldMk cId="3961746020" sldId="355"/>
            <ac:spMk id="2" creationId="{5A11DBC9-F9D7-07CE-214D-E98775CE564F}"/>
          </ac:spMkLst>
        </pc:spChg>
        <pc:spChg chg="mod">
          <ac:chgData name="백종원" userId="cae72028-7c96-47e2-96d0-edd1904567f3" providerId="ADAL" clId="{D1064B33-8EE6-4969-8041-5EAC986DF30A}" dt="2023-12-18T09:09:57.426" v="13600" actId="1076"/>
          <ac:spMkLst>
            <pc:docMk/>
            <pc:sldMk cId="3961746020" sldId="355"/>
            <ac:spMk id="4" creationId="{7B435D4C-5C4A-35E1-BD62-FBD6A24DA1F0}"/>
          </ac:spMkLst>
        </pc:spChg>
        <pc:spChg chg="mod">
          <ac:chgData name="백종원" userId="cae72028-7c96-47e2-96d0-edd1904567f3" providerId="ADAL" clId="{D1064B33-8EE6-4969-8041-5EAC986DF30A}" dt="2023-12-18T09:09:59.886" v="13601" actId="1076"/>
          <ac:spMkLst>
            <pc:docMk/>
            <pc:sldMk cId="3961746020" sldId="355"/>
            <ac:spMk id="6" creationId="{96FB266F-A3A2-5916-B5FF-CC54391BAA94}"/>
          </ac:spMkLst>
        </pc:spChg>
        <pc:picChg chg="add del mod">
          <ac:chgData name="백종원" userId="cae72028-7c96-47e2-96d0-edd1904567f3" providerId="ADAL" clId="{D1064B33-8EE6-4969-8041-5EAC986DF30A}" dt="2023-12-18T09:09:52.031" v="13597"/>
          <ac:picMkLst>
            <pc:docMk/>
            <pc:sldMk cId="3961746020" sldId="355"/>
            <ac:picMk id="3" creationId="{0E4FC938-9530-251E-40F9-2518DC72C9DA}"/>
          </ac:picMkLst>
        </pc:picChg>
        <pc:picChg chg="add mod ord">
          <ac:chgData name="백종원" userId="cae72028-7c96-47e2-96d0-edd1904567f3" providerId="ADAL" clId="{D1064B33-8EE6-4969-8041-5EAC986DF30A}" dt="2023-12-18T09:09:55.105" v="13599" actId="167"/>
          <ac:picMkLst>
            <pc:docMk/>
            <pc:sldMk cId="3961746020" sldId="355"/>
            <ac:picMk id="5" creationId="{5E8E65BB-B18D-CFF2-804B-48FC3261EA4E}"/>
          </ac:picMkLst>
        </pc:picChg>
        <pc:picChg chg="add del mod">
          <ac:chgData name="백종원" userId="cae72028-7c96-47e2-96d0-edd1904567f3" providerId="ADAL" clId="{D1064B33-8EE6-4969-8041-5EAC986DF30A}" dt="2023-12-20T09:21:51.434" v="14040"/>
          <ac:picMkLst>
            <pc:docMk/>
            <pc:sldMk cId="3961746020" sldId="355"/>
            <ac:picMk id="7" creationId="{A2E476F5-ADBE-F76F-04B8-50AE743B1C46}"/>
          </ac:picMkLst>
        </pc:picChg>
        <pc:picChg chg="add del mod">
          <ac:chgData name="백종원" userId="cae72028-7c96-47e2-96d0-edd1904567f3" providerId="ADAL" clId="{D1064B33-8EE6-4969-8041-5EAC986DF30A}" dt="2023-12-20T09:21:53.496" v="14042"/>
          <ac:picMkLst>
            <pc:docMk/>
            <pc:sldMk cId="3961746020" sldId="355"/>
            <ac:picMk id="8" creationId="{A0A88AC0-846B-AE4B-003B-1F27BA593510}"/>
          </ac:picMkLst>
        </pc:picChg>
        <pc:picChg chg="add del mod ord">
          <ac:chgData name="백종원" userId="cae72028-7c96-47e2-96d0-edd1904567f3" providerId="ADAL" clId="{D1064B33-8EE6-4969-8041-5EAC986DF30A}" dt="2023-12-20T09:22:06.369" v="14043"/>
          <ac:picMkLst>
            <pc:docMk/>
            <pc:sldMk cId="3961746020" sldId="355"/>
            <ac:picMk id="11" creationId="{87B7782F-8DC2-9B80-74FC-A352319651E2}"/>
          </ac:picMkLst>
        </pc:picChg>
        <pc:picChg chg="add mod">
          <ac:chgData name="백종원" userId="cae72028-7c96-47e2-96d0-edd1904567f3" providerId="ADAL" clId="{D1064B33-8EE6-4969-8041-5EAC986DF30A}" dt="2023-12-20T09:22:06.369" v="14043"/>
          <ac:picMkLst>
            <pc:docMk/>
            <pc:sldMk cId="3961746020" sldId="355"/>
            <ac:picMk id="12" creationId="{64AB3C20-61B3-89BA-EF05-33C99F9FBF14}"/>
          </ac:picMkLst>
        </pc:picChg>
        <pc:picChg chg="del">
          <ac:chgData name="백종원" userId="cae72028-7c96-47e2-96d0-edd1904567f3" providerId="ADAL" clId="{D1064B33-8EE6-4969-8041-5EAC986DF30A}" dt="2023-12-18T09:09:50.173" v="13595" actId="478"/>
          <ac:picMkLst>
            <pc:docMk/>
            <pc:sldMk cId="3961746020" sldId="355"/>
            <ac:picMk id="1026" creationId="{3D651028-0628-A9EE-B60A-DC7F88BBE0DC}"/>
          </ac:picMkLst>
        </pc:picChg>
      </pc:sldChg>
      <pc:sldChg chg="addSp delSp modSp new del mod">
        <pc:chgData name="백종원" userId="cae72028-7c96-47e2-96d0-edd1904567f3" providerId="ADAL" clId="{D1064B33-8EE6-4969-8041-5EAC986DF30A}" dt="2023-12-17T07:47:30.712" v="8015" actId="47"/>
        <pc:sldMkLst>
          <pc:docMk/>
          <pc:sldMk cId="3383765055" sldId="356"/>
        </pc:sldMkLst>
        <pc:spChg chg="mod">
          <ac:chgData name="백종원" userId="cae72028-7c96-47e2-96d0-edd1904567f3" providerId="ADAL" clId="{D1064B33-8EE6-4969-8041-5EAC986DF30A}" dt="2023-12-16T09:01:34.724" v="3520" actId="20577"/>
          <ac:spMkLst>
            <pc:docMk/>
            <pc:sldMk cId="3383765055" sldId="356"/>
            <ac:spMk id="2" creationId="{2C82C0F1-10F7-145A-4C72-B346BA904C6C}"/>
          </ac:spMkLst>
        </pc:spChg>
        <pc:spChg chg="mod">
          <ac:chgData name="백종원" userId="cae72028-7c96-47e2-96d0-edd1904567f3" providerId="ADAL" clId="{D1064B33-8EE6-4969-8041-5EAC986DF30A}" dt="2023-12-16T09:02:03.255" v="3646" actId="20577"/>
          <ac:spMkLst>
            <pc:docMk/>
            <pc:sldMk cId="3383765055" sldId="356"/>
            <ac:spMk id="3" creationId="{E852D5AD-AAA7-0E95-DB45-D6EFE5AE49CE}"/>
          </ac:spMkLst>
        </pc:spChg>
        <pc:picChg chg="add del mod">
          <ac:chgData name="백종원" userId="cae72028-7c96-47e2-96d0-edd1904567f3" providerId="ADAL" clId="{D1064B33-8EE6-4969-8041-5EAC986DF30A}" dt="2023-12-16T09:05:21.637" v="3790" actId="478"/>
          <ac:picMkLst>
            <pc:docMk/>
            <pc:sldMk cId="3383765055" sldId="356"/>
            <ac:picMk id="4" creationId="{6614D40F-9BC9-3507-3758-3BF43AEE406B}"/>
          </ac:picMkLst>
        </pc:picChg>
      </pc:sldChg>
      <pc:sldChg chg="modSp new del mod">
        <pc:chgData name="백종원" userId="cae72028-7c96-47e2-96d0-edd1904567f3" providerId="ADAL" clId="{D1064B33-8EE6-4969-8041-5EAC986DF30A}" dt="2023-12-17T07:47:28.654" v="8014" actId="47"/>
        <pc:sldMkLst>
          <pc:docMk/>
          <pc:sldMk cId="3006534764" sldId="357"/>
        </pc:sldMkLst>
        <pc:spChg chg="mod">
          <ac:chgData name="백종원" userId="cae72028-7c96-47e2-96d0-edd1904567f3" providerId="ADAL" clId="{D1064B33-8EE6-4969-8041-5EAC986DF30A}" dt="2023-12-16T09:02:38.547" v="3692" actId="20577"/>
          <ac:spMkLst>
            <pc:docMk/>
            <pc:sldMk cId="3006534764" sldId="357"/>
            <ac:spMk id="3" creationId="{797C3571-7C5C-C1DF-5990-A825CD4EFB0B}"/>
          </ac:spMkLst>
        </pc:spChg>
      </pc:sldChg>
      <pc:sldChg chg="addSp delSp modSp add mod setBg">
        <pc:chgData name="백종원" userId="cae72028-7c96-47e2-96d0-edd1904567f3" providerId="ADAL" clId="{D1064B33-8EE6-4969-8041-5EAC986DF30A}" dt="2023-12-17T14:52:13.736" v="13347" actId="14100"/>
        <pc:sldMkLst>
          <pc:docMk/>
          <pc:sldMk cId="199696645" sldId="358"/>
        </pc:sldMkLst>
        <pc:spChg chg="mod">
          <ac:chgData name="백종원" userId="cae72028-7c96-47e2-96d0-edd1904567f3" providerId="ADAL" clId="{D1064B33-8EE6-4969-8041-5EAC986DF30A}" dt="2023-12-17T14:50:12.808" v="13316" actId="2711"/>
          <ac:spMkLst>
            <pc:docMk/>
            <pc:sldMk cId="199696645" sldId="358"/>
            <ac:spMk id="2" creationId="{3C7A4197-A110-722A-9A74-B97C02EAD23B}"/>
          </ac:spMkLst>
        </pc:spChg>
        <pc:spChg chg="del mod">
          <ac:chgData name="백종원" userId="cae72028-7c96-47e2-96d0-edd1904567f3" providerId="ADAL" clId="{D1064B33-8EE6-4969-8041-5EAC986DF30A}" dt="2023-12-17T06:09:23.291" v="4956" actId="478"/>
          <ac:spMkLst>
            <pc:docMk/>
            <pc:sldMk cId="199696645" sldId="358"/>
            <ac:spMk id="3" creationId="{FFCC12F4-001B-FDA2-A78F-27F7F49C6F0F}"/>
          </ac:spMkLst>
        </pc:spChg>
        <pc:spChg chg="add mod">
          <ac:chgData name="백종원" userId="cae72028-7c96-47e2-96d0-edd1904567f3" providerId="ADAL" clId="{D1064B33-8EE6-4969-8041-5EAC986DF30A}" dt="2023-12-17T14:52:13.736" v="13347" actId="14100"/>
          <ac:spMkLst>
            <pc:docMk/>
            <pc:sldMk cId="199696645" sldId="358"/>
            <ac:spMk id="5" creationId="{62EEAAE6-CF3F-4C0F-33B1-5995A59C8220}"/>
          </ac:spMkLst>
        </pc:spChg>
        <pc:spChg chg="add mod">
          <ac:chgData name="백종원" userId="cae72028-7c96-47e2-96d0-edd1904567f3" providerId="ADAL" clId="{D1064B33-8EE6-4969-8041-5EAC986DF30A}" dt="2023-12-17T14:52:05.047" v="13346" actId="14100"/>
          <ac:spMkLst>
            <pc:docMk/>
            <pc:sldMk cId="199696645" sldId="358"/>
            <ac:spMk id="6" creationId="{4A79424C-F489-1C74-F296-E6B4EF2B0BB9}"/>
          </ac:spMkLst>
        </pc:spChg>
        <pc:spChg chg="add del">
          <ac:chgData name="백종원" userId="cae72028-7c96-47e2-96d0-edd1904567f3" providerId="ADAL" clId="{D1064B33-8EE6-4969-8041-5EAC986DF30A}" dt="2023-12-16T09:05:34.582" v="3793" actId="26606"/>
          <ac:spMkLst>
            <pc:docMk/>
            <pc:sldMk cId="199696645" sldId="358"/>
            <ac:spMk id="9" creationId="{A8384FB5-9ADC-4DDC-881B-597D56F5B15D}"/>
          </ac:spMkLst>
        </pc:spChg>
        <pc:spChg chg="add del">
          <ac:chgData name="백종원" userId="cae72028-7c96-47e2-96d0-edd1904567f3" providerId="ADAL" clId="{D1064B33-8EE6-4969-8041-5EAC986DF30A}" dt="2023-12-16T09:05:34.582" v="3793" actId="26606"/>
          <ac:spMkLst>
            <pc:docMk/>
            <pc:sldMk cId="199696645" sldId="358"/>
            <ac:spMk id="11" creationId="{91E5A9A7-95C6-4F4F-B00E-C82E07FE62EF}"/>
          </ac:spMkLst>
        </pc:spChg>
        <pc:spChg chg="add del">
          <ac:chgData name="백종원" userId="cae72028-7c96-47e2-96d0-edd1904567f3" providerId="ADAL" clId="{D1064B33-8EE6-4969-8041-5EAC986DF30A}" dt="2023-12-16T09:05:34.582" v="3793" actId="26606"/>
          <ac:spMkLst>
            <pc:docMk/>
            <pc:sldMk cId="199696645" sldId="358"/>
            <ac:spMk id="13" creationId="{D07DD2DE-F619-49DD-B5E7-03A290FF4ED1}"/>
          </ac:spMkLst>
        </pc:spChg>
        <pc:spChg chg="add del">
          <ac:chgData name="백종원" userId="cae72028-7c96-47e2-96d0-edd1904567f3" providerId="ADAL" clId="{D1064B33-8EE6-4969-8041-5EAC986DF30A}" dt="2023-12-16T09:05:34.582" v="3793" actId="26606"/>
          <ac:spMkLst>
            <pc:docMk/>
            <pc:sldMk cId="199696645" sldId="358"/>
            <ac:spMk id="15" creationId="{85149191-5F60-4A28-AAFF-039F96B0F3EC}"/>
          </ac:spMkLst>
        </pc:spChg>
        <pc:spChg chg="add del">
          <ac:chgData name="백종원" userId="cae72028-7c96-47e2-96d0-edd1904567f3" providerId="ADAL" clId="{D1064B33-8EE6-4969-8041-5EAC986DF30A}" dt="2023-12-16T09:05:34.582" v="3793" actId="26606"/>
          <ac:spMkLst>
            <pc:docMk/>
            <pc:sldMk cId="199696645" sldId="358"/>
            <ac:spMk id="17" creationId="{F8260ED5-17F7-4158-B241-D51DD4CF1B7E}"/>
          </ac:spMkLst>
        </pc:spChg>
        <pc:picChg chg="add mod">
          <ac:chgData name="백종원" userId="cae72028-7c96-47e2-96d0-edd1904567f3" providerId="ADAL" clId="{D1064B33-8EE6-4969-8041-5EAC986DF30A}" dt="2023-12-17T14:50:59.667" v="13327" actId="14100"/>
          <ac:picMkLst>
            <pc:docMk/>
            <pc:sldMk cId="199696645" sldId="358"/>
            <ac:picMk id="4" creationId="{62A34D28-BD91-C421-7D01-39CF74CC46C0}"/>
          </ac:picMkLst>
        </pc:picChg>
      </pc:sldChg>
      <pc:sldChg chg="addSp delSp modSp new mod">
        <pc:chgData name="백종원" userId="cae72028-7c96-47e2-96d0-edd1904567f3" providerId="ADAL" clId="{D1064B33-8EE6-4969-8041-5EAC986DF30A}" dt="2023-12-16T09:16:46.311" v="4215" actId="22"/>
        <pc:sldMkLst>
          <pc:docMk/>
          <pc:sldMk cId="3135772757" sldId="359"/>
        </pc:sldMkLst>
        <pc:spChg chg="mod">
          <ac:chgData name="백종원" userId="cae72028-7c96-47e2-96d0-edd1904567f3" providerId="ADAL" clId="{D1064B33-8EE6-4969-8041-5EAC986DF30A}" dt="2023-12-16T09:07:49.587" v="3886" actId="20577"/>
          <ac:spMkLst>
            <pc:docMk/>
            <pc:sldMk cId="3135772757" sldId="359"/>
            <ac:spMk id="2" creationId="{96834CB6-B851-253E-C266-6773B7823818}"/>
          </ac:spMkLst>
        </pc:spChg>
        <pc:spChg chg="add del">
          <ac:chgData name="백종원" userId="cae72028-7c96-47e2-96d0-edd1904567f3" providerId="ADAL" clId="{D1064B33-8EE6-4969-8041-5EAC986DF30A}" dt="2023-12-16T09:16:46.311" v="4215" actId="22"/>
          <ac:spMkLst>
            <pc:docMk/>
            <pc:sldMk cId="3135772757" sldId="359"/>
            <ac:spMk id="5" creationId="{74D82BA1-4895-9E26-9464-489F867B4F07}"/>
          </ac:spMkLst>
        </pc:spChg>
      </pc:sldChg>
      <pc:sldChg chg="modSp new del mod ord">
        <pc:chgData name="백종원" userId="cae72028-7c96-47e2-96d0-edd1904567f3" providerId="ADAL" clId="{D1064B33-8EE6-4969-8041-5EAC986DF30A}" dt="2023-12-17T13:55:16.408" v="11221" actId="47"/>
        <pc:sldMkLst>
          <pc:docMk/>
          <pc:sldMk cId="2649788431" sldId="360"/>
        </pc:sldMkLst>
        <pc:spChg chg="mod">
          <ac:chgData name="백종원" userId="cae72028-7c96-47e2-96d0-edd1904567f3" providerId="ADAL" clId="{D1064B33-8EE6-4969-8041-5EAC986DF30A}" dt="2023-12-16T09:08:46.857" v="3910" actId="20577"/>
          <ac:spMkLst>
            <pc:docMk/>
            <pc:sldMk cId="2649788431" sldId="360"/>
            <ac:spMk id="2" creationId="{EB9E2607-1DF0-AE6B-340D-611FD4F37DC8}"/>
          </ac:spMkLst>
        </pc:spChg>
        <pc:spChg chg="mod">
          <ac:chgData name="백종원" userId="cae72028-7c96-47e2-96d0-edd1904567f3" providerId="ADAL" clId="{D1064B33-8EE6-4969-8041-5EAC986DF30A}" dt="2023-12-16T09:14:10.422" v="4213" actId="20577"/>
          <ac:spMkLst>
            <pc:docMk/>
            <pc:sldMk cId="2649788431" sldId="360"/>
            <ac:spMk id="3" creationId="{A60DCA2D-F1F2-23EB-C922-E7CD45F98DA4}"/>
          </ac:spMkLst>
        </pc:spChg>
      </pc:sldChg>
      <pc:sldChg chg="modSp mod">
        <pc:chgData name="백종원" userId="cae72028-7c96-47e2-96d0-edd1904567f3" providerId="ADAL" clId="{D1064B33-8EE6-4969-8041-5EAC986DF30A}" dt="2023-12-17T14:49:01.503" v="13283" actId="2711"/>
        <pc:sldMkLst>
          <pc:docMk/>
          <pc:sldMk cId="3314921765" sldId="361"/>
        </pc:sldMkLst>
        <pc:spChg chg="mod">
          <ac:chgData name="백종원" userId="cae72028-7c96-47e2-96d0-edd1904567f3" providerId="ADAL" clId="{D1064B33-8EE6-4969-8041-5EAC986DF30A}" dt="2023-12-17T14:49:01.503" v="13283" actId="2711"/>
          <ac:spMkLst>
            <pc:docMk/>
            <pc:sldMk cId="3314921765" sldId="361"/>
            <ac:spMk id="2" creationId="{4B61F06F-A02B-7E8F-70F7-205AAD42B84A}"/>
          </ac:spMkLst>
        </pc:spChg>
      </pc:sldChg>
      <pc:sldChg chg="modSp mod">
        <pc:chgData name="백종원" userId="cae72028-7c96-47e2-96d0-edd1904567f3" providerId="ADAL" clId="{D1064B33-8EE6-4969-8041-5EAC986DF30A}" dt="2023-12-17T14:49:08.449" v="13284" actId="2711"/>
        <pc:sldMkLst>
          <pc:docMk/>
          <pc:sldMk cId="141193901" sldId="362"/>
        </pc:sldMkLst>
        <pc:spChg chg="mod">
          <ac:chgData name="백종원" userId="cae72028-7c96-47e2-96d0-edd1904567f3" providerId="ADAL" clId="{D1064B33-8EE6-4969-8041-5EAC986DF30A}" dt="2023-12-17T14:49:08.449" v="13284" actId="2711"/>
          <ac:spMkLst>
            <pc:docMk/>
            <pc:sldMk cId="141193901" sldId="362"/>
            <ac:spMk id="2" creationId="{CE94E34E-1724-0B3E-0B32-B577D5120EB1}"/>
          </ac:spMkLst>
        </pc:spChg>
      </pc:sldChg>
      <pc:sldChg chg="modSp mod">
        <pc:chgData name="백종원" userId="cae72028-7c96-47e2-96d0-edd1904567f3" providerId="ADAL" clId="{D1064B33-8EE6-4969-8041-5EAC986DF30A}" dt="2023-12-17T14:49:19.562" v="13285" actId="2711"/>
        <pc:sldMkLst>
          <pc:docMk/>
          <pc:sldMk cId="2866760893" sldId="363"/>
        </pc:sldMkLst>
        <pc:spChg chg="mod">
          <ac:chgData name="백종원" userId="cae72028-7c96-47e2-96d0-edd1904567f3" providerId="ADAL" clId="{D1064B33-8EE6-4969-8041-5EAC986DF30A}" dt="2023-12-17T14:49:19.562" v="13285" actId="2711"/>
          <ac:spMkLst>
            <pc:docMk/>
            <pc:sldMk cId="2866760893" sldId="363"/>
            <ac:spMk id="2" creationId="{6430C489-BA06-4525-523C-A2ED825B1E25}"/>
          </ac:spMkLst>
        </pc:spChg>
      </pc:sldChg>
      <pc:sldChg chg="modSp new mod">
        <pc:chgData name="백종원" userId="cae72028-7c96-47e2-96d0-edd1904567f3" providerId="ADAL" clId="{D1064B33-8EE6-4969-8041-5EAC986DF30A}" dt="2023-12-18T09:17:00.240" v="13988" actId="20577"/>
        <pc:sldMkLst>
          <pc:docMk/>
          <pc:sldMk cId="2245685502" sldId="364"/>
        </pc:sldMkLst>
        <pc:spChg chg="mod">
          <ac:chgData name="백종원" userId="cae72028-7c96-47e2-96d0-edd1904567f3" providerId="ADAL" clId="{D1064B33-8EE6-4969-8041-5EAC986DF30A}" dt="2023-12-17T15:20:37.055" v="13582" actId="20577"/>
          <ac:spMkLst>
            <pc:docMk/>
            <pc:sldMk cId="2245685502" sldId="364"/>
            <ac:spMk id="2" creationId="{F2CC1B24-4EF7-09E0-EFA7-905846DB19DC}"/>
          </ac:spMkLst>
        </pc:spChg>
        <pc:spChg chg="mod">
          <ac:chgData name="백종원" userId="cae72028-7c96-47e2-96d0-edd1904567f3" providerId="ADAL" clId="{D1064B33-8EE6-4969-8041-5EAC986DF30A}" dt="2023-12-18T09:17:00.240" v="13988" actId="20577"/>
          <ac:spMkLst>
            <pc:docMk/>
            <pc:sldMk cId="2245685502" sldId="364"/>
            <ac:spMk id="3" creationId="{69E4A77B-1435-2354-1075-24A04B29F262}"/>
          </ac:spMkLst>
        </pc:spChg>
      </pc:sldChg>
      <pc:sldChg chg="modSp mod">
        <pc:chgData name="백종원" userId="cae72028-7c96-47e2-96d0-edd1904567f3" providerId="ADAL" clId="{D1064B33-8EE6-4969-8041-5EAC986DF30A}" dt="2023-12-17T14:48:54.154" v="13282" actId="2711"/>
        <pc:sldMkLst>
          <pc:docMk/>
          <pc:sldMk cId="3945019819" sldId="366"/>
        </pc:sldMkLst>
        <pc:spChg chg="mod">
          <ac:chgData name="백종원" userId="cae72028-7c96-47e2-96d0-edd1904567f3" providerId="ADAL" clId="{D1064B33-8EE6-4969-8041-5EAC986DF30A}" dt="2023-12-17T14:48:54.154" v="13282" actId="2711"/>
          <ac:spMkLst>
            <pc:docMk/>
            <pc:sldMk cId="3945019819" sldId="366"/>
            <ac:spMk id="2" creationId="{3FC5FCD2-E096-3CCD-C9B9-AA4C9DAA9D71}"/>
          </ac:spMkLst>
        </pc:spChg>
      </pc:sldChg>
      <pc:sldChg chg="modSp mod">
        <pc:chgData name="백종원" userId="cae72028-7c96-47e2-96d0-edd1904567f3" providerId="ADAL" clId="{D1064B33-8EE6-4969-8041-5EAC986DF30A}" dt="2023-12-17T09:28:58.849" v="9150" actId="2711"/>
        <pc:sldMkLst>
          <pc:docMk/>
          <pc:sldMk cId="1220664785" sldId="367"/>
        </pc:sldMkLst>
        <pc:spChg chg="mod">
          <ac:chgData name="백종원" userId="cae72028-7c96-47e2-96d0-edd1904567f3" providerId="ADAL" clId="{D1064B33-8EE6-4969-8041-5EAC986DF30A}" dt="2023-12-17T09:28:58.849" v="9150" actId="2711"/>
          <ac:spMkLst>
            <pc:docMk/>
            <pc:sldMk cId="1220664785" sldId="367"/>
            <ac:spMk id="2" creationId="{DD8D3D47-98C0-F1F7-0BC4-14406AE364D1}"/>
          </ac:spMkLst>
        </pc:spChg>
        <pc:graphicFrameChg chg="mod modGraphic">
          <ac:chgData name="백종원" userId="cae72028-7c96-47e2-96d0-edd1904567f3" providerId="ADAL" clId="{D1064B33-8EE6-4969-8041-5EAC986DF30A}" dt="2023-12-17T09:28:40.251" v="9149" actId="1076"/>
          <ac:graphicFrameMkLst>
            <pc:docMk/>
            <pc:sldMk cId="1220664785" sldId="367"/>
            <ac:graphicFrameMk id="5" creationId="{9C7E46FB-5E2E-DBF4-5B2A-7C7563ECC4E0}"/>
          </ac:graphicFrameMkLst>
        </pc:graphicFrameChg>
      </pc:sldChg>
      <pc:sldChg chg="addSp delSp modSp new del mod">
        <pc:chgData name="백종원" userId="cae72028-7c96-47e2-96d0-edd1904567f3" providerId="ADAL" clId="{D1064B33-8EE6-4969-8041-5EAC986DF30A}" dt="2023-12-17T06:32:19.107" v="5604" actId="47"/>
        <pc:sldMkLst>
          <pc:docMk/>
          <pc:sldMk cId="2793190810" sldId="368"/>
        </pc:sldMkLst>
        <pc:spChg chg="mod">
          <ac:chgData name="백종원" userId="cae72028-7c96-47e2-96d0-edd1904567f3" providerId="ADAL" clId="{D1064B33-8EE6-4969-8041-5EAC986DF30A}" dt="2023-12-17T05:57:27.004" v="4408" actId="20577"/>
          <ac:spMkLst>
            <pc:docMk/>
            <pc:sldMk cId="2793190810" sldId="368"/>
            <ac:spMk id="2" creationId="{C3F7A37D-B56A-C3D0-53D8-897D1FEE449A}"/>
          </ac:spMkLst>
        </pc:spChg>
        <pc:spChg chg="mod">
          <ac:chgData name="백종원" userId="cae72028-7c96-47e2-96d0-edd1904567f3" providerId="ADAL" clId="{D1064B33-8EE6-4969-8041-5EAC986DF30A}" dt="2023-12-17T06:32:16.859" v="5603" actId="20577"/>
          <ac:spMkLst>
            <pc:docMk/>
            <pc:sldMk cId="2793190810" sldId="368"/>
            <ac:spMk id="3" creationId="{93935632-B333-3898-1EEC-0DA467642D7B}"/>
          </ac:spMkLst>
        </pc:spChg>
        <pc:spChg chg="add del mod">
          <ac:chgData name="백종원" userId="cae72028-7c96-47e2-96d0-edd1904567f3" providerId="ADAL" clId="{D1064B33-8EE6-4969-8041-5EAC986DF30A}" dt="2023-12-17T06:02:17.043" v="4778" actId="478"/>
          <ac:spMkLst>
            <pc:docMk/>
            <pc:sldMk cId="2793190810" sldId="368"/>
            <ac:spMk id="4" creationId="{66EF2B6A-31FD-37A7-8E96-E56FA8FC5770}"/>
          </ac:spMkLst>
        </pc:spChg>
        <pc:spChg chg="add del mod">
          <ac:chgData name="백종원" userId="cae72028-7c96-47e2-96d0-edd1904567f3" providerId="ADAL" clId="{D1064B33-8EE6-4969-8041-5EAC986DF30A}" dt="2023-12-17T06:30:35.275" v="5579" actId="478"/>
          <ac:spMkLst>
            <pc:docMk/>
            <pc:sldMk cId="2793190810" sldId="368"/>
            <ac:spMk id="5" creationId="{2066D7ED-D426-1678-A1D1-3C14B2144DA6}"/>
          </ac:spMkLst>
        </pc:spChg>
        <pc:spChg chg="add del mod">
          <ac:chgData name="백종원" userId="cae72028-7c96-47e2-96d0-edd1904567f3" providerId="ADAL" clId="{D1064B33-8EE6-4969-8041-5EAC986DF30A}" dt="2023-12-17T06:30:35.275" v="5579" actId="478"/>
          <ac:spMkLst>
            <pc:docMk/>
            <pc:sldMk cId="2793190810" sldId="368"/>
            <ac:spMk id="6" creationId="{3799E96D-201A-3BA8-93BD-A295BA9286F8}"/>
          </ac:spMkLst>
        </pc:spChg>
        <pc:spChg chg="add del mod">
          <ac:chgData name="백종원" userId="cae72028-7c96-47e2-96d0-edd1904567f3" providerId="ADAL" clId="{D1064B33-8EE6-4969-8041-5EAC986DF30A}" dt="2023-12-17T06:03:52.220" v="4825" actId="478"/>
          <ac:spMkLst>
            <pc:docMk/>
            <pc:sldMk cId="2793190810" sldId="368"/>
            <ac:spMk id="7" creationId="{289CC851-4DE6-9C60-117D-872E6ABF440F}"/>
          </ac:spMkLst>
        </pc:spChg>
        <pc:spChg chg="add del mod">
          <ac:chgData name="백종원" userId="cae72028-7c96-47e2-96d0-edd1904567f3" providerId="ADAL" clId="{D1064B33-8EE6-4969-8041-5EAC986DF30A}" dt="2023-12-17T06:04:53.261" v="4878" actId="478"/>
          <ac:spMkLst>
            <pc:docMk/>
            <pc:sldMk cId="2793190810" sldId="368"/>
            <ac:spMk id="8" creationId="{B109F822-58EF-AA79-A5FA-D8F830728F86}"/>
          </ac:spMkLst>
        </pc:spChg>
        <pc:spChg chg="add del mod">
          <ac:chgData name="백종원" userId="cae72028-7c96-47e2-96d0-edd1904567f3" providerId="ADAL" clId="{D1064B33-8EE6-4969-8041-5EAC986DF30A}" dt="2023-12-17T06:09:58.508" v="4961" actId="478"/>
          <ac:spMkLst>
            <pc:docMk/>
            <pc:sldMk cId="2793190810" sldId="368"/>
            <ac:spMk id="9" creationId="{13A87E02-53B2-4DFF-6CF4-10E2E4BDC790}"/>
          </ac:spMkLst>
        </pc:spChg>
        <pc:spChg chg="add del mod">
          <ac:chgData name="백종원" userId="cae72028-7c96-47e2-96d0-edd1904567f3" providerId="ADAL" clId="{D1064B33-8EE6-4969-8041-5EAC986DF30A}" dt="2023-12-17T06:12:01.276" v="5113" actId="478"/>
          <ac:spMkLst>
            <pc:docMk/>
            <pc:sldMk cId="2793190810" sldId="368"/>
            <ac:spMk id="10" creationId="{124CD136-07B6-480F-9DC9-29D3657538E8}"/>
          </ac:spMkLst>
        </pc:spChg>
        <pc:spChg chg="add del mod">
          <ac:chgData name="백종원" userId="cae72028-7c96-47e2-96d0-edd1904567f3" providerId="ADAL" clId="{D1064B33-8EE6-4969-8041-5EAC986DF30A}" dt="2023-12-17T06:30:35.275" v="5579" actId="478"/>
          <ac:spMkLst>
            <pc:docMk/>
            <pc:sldMk cId="2793190810" sldId="368"/>
            <ac:spMk id="20" creationId="{B3850AE0-8A64-5C90-5ABC-1049F77494BB}"/>
          </ac:spMkLst>
        </pc:spChg>
        <pc:picChg chg="add del mod">
          <ac:chgData name="백종원" userId="cae72028-7c96-47e2-96d0-edd1904567f3" providerId="ADAL" clId="{D1064B33-8EE6-4969-8041-5EAC986DF30A}" dt="2023-12-17T06:30:36.410" v="5580" actId="478"/>
          <ac:picMkLst>
            <pc:docMk/>
            <pc:sldMk cId="2793190810" sldId="368"/>
            <ac:picMk id="19" creationId="{B32E463B-989D-1961-C369-4CCEA9F33046}"/>
          </ac:picMkLst>
        </pc:picChg>
        <pc:cxnChg chg="add del mod">
          <ac:chgData name="백종원" userId="cae72028-7c96-47e2-96d0-edd1904567f3" providerId="ADAL" clId="{D1064B33-8EE6-4969-8041-5EAC986DF30A}" dt="2023-12-17T06:30:35.275" v="5579" actId="478"/>
          <ac:cxnSpMkLst>
            <pc:docMk/>
            <pc:sldMk cId="2793190810" sldId="368"/>
            <ac:cxnSpMk id="12" creationId="{D5238F94-C3D9-F573-808E-33323AF28A66}"/>
          </ac:cxnSpMkLst>
        </pc:cxnChg>
        <pc:cxnChg chg="add del mod">
          <ac:chgData name="백종원" userId="cae72028-7c96-47e2-96d0-edd1904567f3" providerId="ADAL" clId="{D1064B33-8EE6-4969-8041-5EAC986DF30A}" dt="2023-12-17T06:30:35.275" v="5579" actId="478"/>
          <ac:cxnSpMkLst>
            <pc:docMk/>
            <pc:sldMk cId="2793190810" sldId="368"/>
            <ac:cxnSpMk id="15" creationId="{DD24E331-2438-FB99-E332-2305450DBCFA}"/>
          </ac:cxnSpMkLst>
        </pc:cxnChg>
        <pc:cxnChg chg="add del mod">
          <ac:chgData name="백종원" userId="cae72028-7c96-47e2-96d0-edd1904567f3" providerId="ADAL" clId="{D1064B33-8EE6-4969-8041-5EAC986DF30A}" dt="2023-12-17T06:30:35.275" v="5579" actId="478"/>
          <ac:cxnSpMkLst>
            <pc:docMk/>
            <pc:sldMk cId="2793190810" sldId="368"/>
            <ac:cxnSpMk id="21" creationId="{D1D1EB9B-2517-E849-C7F2-B417E9ADE3AA}"/>
          </ac:cxnSpMkLst>
        </pc:cxnChg>
      </pc:sldChg>
      <pc:sldChg chg="addSp delSp modSp new del mod">
        <pc:chgData name="백종원" userId="cae72028-7c96-47e2-96d0-edd1904567f3" providerId="ADAL" clId="{D1064B33-8EE6-4969-8041-5EAC986DF30A}" dt="2023-12-17T06:39:28.130" v="5945" actId="47"/>
        <pc:sldMkLst>
          <pc:docMk/>
          <pc:sldMk cId="2324325810" sldId="371"/>
        </pc:sldMkLst>
        <pc:spChg chg="mod">
          <ac:chgData name="백종원" userId="cae72028-7c96-47e2-96d0-edd1904567f3" providerId="ADAL" clId="{D1064B33-8EE6-4969-8041-5EAC986DF30A}" dt="2023-12-17T06:36:09.018" v="5844" actId="20577"/>
          <ac:spMkLst>
            <pc:docMk/>
            <pc:sldMk cId="2324325810" sldId="371"/>
            <ac:spMk id="2" creationId="{EBA9CDF9-626D-2E6C-927E-226D5F1157E7}"/>
          </ac:spMkLst>
        </pc:spChg>
        <pc:spChg chg="del">
          <ac:chgData name="백종원" userId="cae72028-7c96-47e2-96d0-edd1904567f3" providerId="ADAL" clId="{D1064B33-8EE6-4969-8041-5EAC986DF30A}" dt="2023-12-17T06:37:56.404" v="5851" actId="478"/>
          <ac:spMkLst>
            <pc:docMk/>
            <pc:sldMk cId="2324325810" sldId="371"/>
            <ac:spMk id="3" creationId="{7ABDB58E-AFE8-B467-B076-86286FDD80A9}"/>
          </ac:spMkLst>
        </pc:spChg>
        <pc:spChg chg="add del mod">
          <ac:chgData name="백종원" userId="cae72028-7c96-47e2-96d0-edd1904567f3" providerId="ADAL" clId="{D1064B33-8EE6-4969-8041-5EAC986DF30A}" dt="2023-12-17T06:39:26.739" v="5944" actId="478"/>
          <ac:spMkLst>
            <pc:docMk/>
            <pc:sldMk cId="2324325810" sldId="371"/>
            <ac:spMk id="4" creationId="{46460F66-70F5-78F0-B803-7EA7F6D5C891}"/>
          </ac:spMkLst>
        </pc:spChg>
        <pc:spChg chg="add del mod">
          <ac:chgData name="백종원" userId="cae72028-7c96-47e2-96d0-edd1904567f3" providerId="ADAL" clId="{D1064B33-8EE6-4969-8041-5EAC986DF30A}" dt="2023-12-17T06:39:26.739" v="5944" actId="478"/>
          <ac:spMkLst>
            <pc:docMk/>
            <pc:sldMk cId="2324325810" sldId="371"/>
            <ac:spMk id="5" creationId="{E2D6AFBB-F17E-8A50-9276-BC987ED14752}"/>
          </ac:spMkLst>
        </pc:spChg>
        <pc:spChg chg="add del mod">
          <ac:chgData name="백종원" userId="cae72028-7c96-47e2-96d0-edd1904567f3" providerId="ADAL" clId="{D1064B33-8EE6-4969-8041-5EAC986DF30A}" dt="2023-12-17T06:39:26.739" v="5944" actId="478"/>
          <ac:spMkLst>
            <pc:docMk/>
            <pc:sldMk cId="2324325810" sldId="371"/>
            <ac:spMk id="6" creationId="{DE051536-B67E-8489-C5B3-C4E76179F28A}"/>
          </ac:spMkLst>
        </pc:spChg>
        <pc:spChg chg="add del mod">
          <ac:chgData name="백종원" userId="cae72028-7c96-47e2-96d0-edd1904567f3" providerId="ADAL" clId="{D1064B33-8EE6-4969-8041-5EAC986DF30A}" dt="2023-12-17T06:39:26.739" v="5944" actId="478"/>
          <ac:spMkLst>
            <pc:docMk/>
            <pc:sldMk cId="2324325810" sldId="371"/>
            <ac:spMk id="7" creationId="{4E488720-8FE3-4EEF-73BB-3F83E75C5BB2}"/>
          </ac:spMkLst>
        </pc:spChg>
        <pc:cxnChg chg="add mod">
          <ac:chgData name="백종원" userId="cae72028-7c96-47e2-96d0-edd1904567f3" providerId="ADAL" clId="{D1064B33-8EE6-4969-8041-5EAC986DF30A}" dt="2023-12-17T06:38:07.357" v="5891" actId="1076"/>
          <ac:cxnSpMkLst>
            <pc:docMk/>
            <pc:sldMk cId="2324325810" sldId="371"/>
            <ac:cxnSpMk id="8" creationId="{854D1991-E3C1-0EB0-64CC-16199CB9BEC0}"/>
          </ac:cxnSpMkLst>
        </pc:cxnChg>
      </pc:sldChg>
      <pc:sldChg chg="modSp mod">
        <pc:chgData name="백종원" userId="cae72028-7c96-47e2-96d0-edd1904567f3" providerId="ADAL" clId="{D1064B33-8EE6-4969-8041-5EAC986DF30A}" dt="2023-12-17T14:53:59.892" v="13361" actId="2711"/>
        <pc:sldMkLst>
          <pc:docMk/>
          <pc:sldMk cId="2005043866" sldId="372"/>
        </pc:sldMkLst>
        <pc:spChg chg="mod">
          <ac:chgData name="백종원" userId="cae72028-7c96-47e2-96d0-edd1904567f3" providerId="ADAL" clId="{D1064B33-8EE6-4969-8041-5EAC986DF30A}" dt="2023-12-17T14:53:59.892" v="13361" actId="2711"/>
          <ac:spMkLst>
            <pc:docMk/>
            <pc:sldMk cId="2005043866" sldId="372"/>
            <ac:spMk id="2" creationId="{691C8EAB-32BD-580E-E100-986DA5B69D8B}"/>
          </ac:spMkLst>
        </pc:spChg>
        <pc:spChg chg="mod">
          <ac:chgData name="백종원" userId="cae72028-7c96-47e2-96d0-edd1904567f3" providerId="ADAL" clId="{D1064B33-8EE6-4969-8041-5EAC986DF30A}" dt="2023-12-17T09:33:24.105" v="9496" actId="20577"/>
          <ac:spMkLst>
            <pc:docMk/>
            <pc:sldMk cId="2005043866" sldId="372"/>
            <ac:spMk id="3" creationId="{AA1CB721-A211-86BC-59E4-E90DC153E52E}"/>
          </ac:spMkLst>
        </pc:spChg>
      </pc:sldChg>
      <pc:sldChg chg="modSp mod">
        <pc:chgData name="백종원" userId="cae72028-7c96-47e2-96d0-edd1904567f3" providerId="ADAL" clId="{D1064B33-8EE6-4969-8041-5EAC986DF30A}" dt="2023-12-17T14:54:22.487" v="13366" actId="2711"/>
        <pc:sldMkLst>
          <pc:docMk/>
          <pc:sldMk cId="2727956696" sldId="373"/>
        </pc:sldMkLst>
        <pc:spChg chg="mod">
          <ac:chgData name="백종원" userId="cae72028-7c96-47e2-96d0-edd1904567f3" providerId="ADAL" clId="{D1064B33-8EE6-4969-8041-5EAC986DF30A}" dt="2023-12-17T14:54:22.487" v="13366" actId="2711"/>
          <ac:spMkLst>
            <pc:docMk/>
            <pc:sldMk cId="2727956696" sldId="373"/>
            <ac:spMk id="2" creationId="{2C7CE8B1-1B84-3A61-9DE2-711EC4B2BCFF}"/>
          </ac:spMkLst>
        </pc:spChg>
      </pc:sldChg>
      <pc:sldChg chg="modSp mod">
        <pc:chgData name="백종원" userId="cae72028-7c96-47e2-96d0-edd1904567f3" providerId="ADAL" clId="{D1064B33-8EE6-4969-8041-5EAC986DF30A}" dt="2023-12-17T14:54:27.336" v="13367" actId="2711"/>
        <pc:sldMkLst>
          <pc:docMk/>
          <pc:sldMk cId="1787564573" sldId="374"/>
        </pc:sldMkLst>
        <pc:spChg chg="mod">
          <ac:chgData name="백종원" userId="cae72028-7c96-47e2-96d0-edd1904567f3" providerId="ADAL" clId="{D1064B33-8EE6-4969-8041-5EAC986DF30A}" dt="2023-12-17T14:54:27.336" v="13367" actId="2711"/>
          <ac:spMkLst>
            <pc:docMk/>
            <pc:sldMk cId="1787564573" sldId="374"/>
            <ac:spMk id="2" creationId="{E044B3D4-448A-8F7E-C538-7F6D76F301D9}"/>
          </ac:spMkLst>
        </pc:spChg>
      </pc:sldChg>
      <pc:sldChg chg="modSp mod">
        <pc:chgData name="백종원" userId="cae72028-7c96-47e2-96d0-edd1904567f3" providerId="ADAL" clId="{D1064B33-8EE6-4969-8041-5EAC986DF30A}" dt="2023-12-17T14:53:39.036" v="13357" actId="2711"/>
        <pc:sldMkLst>
          <pc:docMk/>
          <pc:sldMk cId="2377570328" sldId="375"/>
        </pc:sldMkLst>
        <pc:spChg chg="mod">
          <ac:chgData name="백종원" userId="cae72028-7c96-47e2-96d0-edd1904567f3" providerId="ADAL" clId="{D1064B33-8EE6-4969-8041-5EAC986DF30A}" dt="2023-12-17T14:53:39.036" v="13357" actId="2711"/>
          <ac:spMkLst>
            <pc:docMk/>
            <pc:sldMk cId="2377570328" sldId="375"/>
            <ac:spMk id="2" creationId="{691C8EAB-32BD-580E-E100-986DA5B69D8B}"/>
          </ac:spMkLst>
        </pc:spChg>
      </pc:sldChg>
      <pc:sldChg chg="modSp mod">
        <pc:chgData name="백종원" userId="cae72028-7c96-47e2-96d0-edd1904567f3" providerId="ADAL" clId="{D1064B33-8EE6-4969-8041-5EAC986DF30A}" dt="2023-12-17T14:53:48.802" v="13359" actId="2711"/>
        <pc:sldMkLst>
          <pc:docMk/>
          <pc:sldMk cId="815428759" sldId="376"/>
        </pc:sldMkLst>
        <pc:spChg chg="mod">
          <ac:chgData name="백종원" userId="cae72028-7c96-47e2-96d0-edd1904567f3" providerId="ADAL" clId="{D1064B33-8EE6-4969-8041-5EAC986DF30A}" dt="2023-12-17T14:53:48.802" v="13359" actId="2711"/>
          <ac:spMkLst>
            <pc:docMk/>
            <pc:sldMk cId="815428759" sldId="376"/>
            <ac:spMk id="2" creationId="{691C8EAB-32BD-580E-E100-986DA5B69D8B}"/>
          </ac:spMkLst>
        </pc:spChg>
      </pc:sldChg>
      <pc:sldChg chg="modSp mod">
        <pc:chgData name="백종원" userId="cae72028-7c96-47e2-96d0-edd1904567f3" providerId="ADAL" clId="{D1064B33-8EE6-4969-8041-5EAC986DF30A}" dt="2023-12-17T14:54:04.422" v="13362" actId="2711"/>
        <pc:sldMkLst>
          <pc:docMk/>
          <pc:sldMk cId="2451561208" sldId="377"/>
        </pc:sldMkLst>
        <pc:spChg chg="mod">
          <ac:chgData name="백종원" userId="cae72028-7c96-47e2-96d0-edd1904567f3" providerId="ADAL" clId="{D1064B33-8EE6-4969-8041-5EAC986DF30A}" dt="2023-12-17T14:54:04.422" v="13362" actId="2711"/>
          <ac:spMkLst>
            <pc:docMk/>
            <pc:sldMk cId="2451561208" sldId="377"/>
            <ac:spMk id="2" creationId="{691C8EAB-32BD-580E-E100-986DA5B69D8B}"/>
          </ac:spMkLst>
        </pc:spChg>
      </pc:sldChg>
      <pc:sldChg chg="modSp mod">
        <pc:chgData name="백종원" userId="cae72028-7c96-47e2-96d0-edd1904567f3" providerId="ADAL" clId="{D1064B33-8EE6-4969-8041-5EAC986DF30A}" dt="2023-12-17T14:53:43.587" v="13358" actId="2711"/>
        <pc:sldMkLst>
          <pc:docMk/>
          <pc:sldMk cId="1489557039" sldId="379"/>
        </pc:sldMkLst>
        <pc:spChg chg="mod">
          <ac:chgData name="백종원" userId="cae72028-7c96-47e2-96d0-edd1904567f3" providerId="ADAL" clId="{D1064B33-8EE6-4969-8041-5EAC986DF30A}" dt="2023-12-17T14:53:43.587" v="13358" actId="2711"/>
          <ac:spMkLst>
            <pc:docMk/>
            <pc:sldMk cId="1489557039" sldId="379"/>
            <ac:spMk id="2" creationId="{691C8EAB-32BD-580E-E100-986DA5B69D8B}"/>
          </ac:spMkLst>
        </pc:spChg>
      </pc:sldChg>
      <pc:sldChg chg="delSp modSp add del mod delAnim">
        <pc:chgData name="백종원" userId="cae72028-7c96-47e2-96d0-edd1904567f3" providerId="ADAL" clId="{D1064B33-8EE6-4969-8041-5EAC986DF30A}" dt="2023-12-17T11:13:26.302" v="9706" actId="47"/>
        <pc:sldMkLst>
          <pc:docMk/>
          <pc:sldMk cId="1258660263" sldId="380"/>
        </pc:sldMkLst>
        <pc:spChg chg="mod">
          <ac:chgData name="백종원" userId="cae72028-7c96-47e2-96d0-edd1904567f3" providerId="ADAL" clId="{D1064B33-8EE6-4969-8041-5EAC986DF30A}" dt="2023-12-17T07:33:29.826" v="7562" actId="20577"/>
          <ac:spMkLst>
            <pc:docMk/>
            <pc:sldMk cId="1258660263" sldId="380"/>
            <ac:spMk id="2" creationId="{CEA2C43F-04CD-DA2F-66DA-2E3F75851561}"/>
          </ac:spMkLst>
        </pc:spChg>
        <pc:spChg chg="del">
          <ac:chgData name="백종원" userId="cae72028-7c96-47e2-96d0-edd1904567f3" providerId="ADAL" clId="{D1064B33-8EE6-4969-8041-5EAC986DF30A}" dt="2023-12-17T07:33:36.962" v="7563" actId="478"/>
          <ac:spMkLst>
            <pc:docMk/>
            <pc:sldMk cId="1258660263" sldId="380"/>
            <ac:spMk id="7" creationId="{49D6F1C0-B8E4-7218-DE67-ABC0F46BD410}"/>
          </ac:spMkLst>
        </pc:spChg>
        <pc:picChg chg="del">
          <ac:chgData name="백종원" userId="cae72028-7c96-47e2-96d0-edd1904567f3" providerId="ADAL" clId="{D1064B33-8EE6-4969-8041-5EAC986DF30A}" dt="2023-12-17T07:33:36.962" v="7563" actId="478"/>
          <ac:picMkLst>
            <pc:docMk/>
            <pc:sldMk cId="1258660263" sldId="380"/>
            <ac:picMk id="4" creationId="{20CADF28-7FDF-75E4-25D9-18B4D1CE8435}"/>
          </ac:picMkLst>
        </pc:picChg>
        <pc:picChg chg="mod">
          <ac:chgData name="백종원" userId="cae72028-7c96-47e2-96d0-edd1904567f3" providerId="ADAL" clId="{D1064B33-8EE6-4969-8041-5EAC986DF30A}" dt="2023-12-17T07:34:27.788" v="7651" actId="1076"/>
          <ac:picMkLst>
            <pc:docMk/>
            <pc:sldMk cId="1258660263" sldId="380"/>
            <ac:picMk id="5" creationId="{A326AEA7-0BA9-3675-4EE9-4ECD834D983A}"/>
          </ac:picMkLst>
        </pc:picChg>
        <pc:inkChg chg="del">
          <ac:chgData name="백종원" userId="cae72028-7c96-47e2-96d0-edd1904567f3" providerId="ADAL" clId="{D1064B33-8EE6-4969-8041-5EAC986DF30A}" dt="2023-12-17T07:33:40.597" v="7564" actId="478"/>
          <ac:inkMkLst>
            <pc:docMk/>
            <pc:sldMk cId="1258660263" sldId="380"/>
            <ac:inkMk id="25" creationId="{96309162-2FB7-DDC9-0E07-86FB8A0439A4}"/>
          </ac:inkMkLst>
        </pc:inkChg>
      </pc:sldChg>
      <pc:sldChg chg="new del">
        <pc:chgData name="백종원" userId="cae72028-7c96-47e2-96d0-edd1904567f3" providerId="ADAL" clId="{D1064B33-8EE6-4969-8041-5EAC986DF30A}" dt="2023-12-17T07:31:58.322" v="7465" actId="47"/>
        <pc:sldMkLst>
          <pc:docMk/>
          <pc:sldMk cId="1291772971" sldId="380"/>
        </pc:sldMkLst>
      </pc:sldChg>
      <pc:sldChg chg="new del">
        <pc:chgData name="백종원" userId="cae72028-7c96-47e2-96d0-edd1904567f3" providerId="ADAL" clId="{D1064B33-8EE6-4969-8041-5EAC986DF30A}" dt="2023-12-17T07:31:53.834" v="7463" actId="47"/>
        <pc:sldMkLst>
          <pc:docMk/>
          <pc:sldMk cId="2679955170" sldId="380"/>
        </pc:sldMkLst>
      </pc:sldChg>
      <pc:sldChg chg="modSp mod">
        <pc:chgData name="백종원" userId="cae72028-7c96-47e2-96d0-edd1904567f3" providerId="ADAL" clId="{D1064B33-8EE6-4969-8041-5EAC986DF30A}" dt="2023-12-17T14:55:05.480" v="13371" actId="2711"/>
        <pc:sldMkLst>
          <pc:docMk/>
          <pc:sldMk cId="3595431077" sldId="381"/>
        </pc:sldMkLst>
        <pc:spChg chg="mod">
          <ac:chgData name="백종원" userId="cae72028-7c96-47e2-96d0-edd1904567f3" providerId="ADAL" clId="{D1064B33-8EE6-4969-8041-5EAC986DF30A}" dt="2023-12-17T14:55:05.480" v="13371" actId="2711"/>
          <ac:spMkLst>
            <pc:docMk/>
            <pc:sldMk cId="3595431077" sldId="381"/>
            <ac:spMk id="2" creationId="{AA899820-6C47-E6BC-265A-396B29572302}"/>
          </ac:spMkLst>
        </pc:spChg>
      </pc:sldChg>
      <pc:sldChg chg="modSp mod">
        <pc:chgData name="백종원" userId="cae72028-7c96-47e2-96d0-edd1904567f3" providerId="ADAL" clId="{D1064B33-8EE6-4969-8041-5EAC986DF30A}" dt="2023-12-17T14:59:25.499" v="13382" actId="2711"/>
        <pc:sldMkLst>
          <pc:docMk/>
          <pc:sldMk cId="3886429953" sldId="382"/>
        </pc:sldMkLst>
        <pc:spChg chg="mod">
          <ac:chgData name="백종원" userId="cae72028-7c96-47e2-96d0-edd1904567f3" providerId="ADAL" clId="{D1064B33-8EE6-4969-8041-5EAC986DF30A}" dt="2023-12-17T14:59:25.499" v="13382" actId="2711"/>
          <ac:spMkLst>
            <pc:docMk/>
            <pc:sldMk cId="3886429953" sldId="382"/>
            <ac:spMk id="2" creationId="{AA899820-6C47-E6BC-265A-396B29572302}"/>
          </ac:spMkLst>
        </pc:spChg>
      </pc:sldChg>
      <pc:sldChg chg="modSp mod">
        <pc:chgData name="백종원" userId="cae72028-7c96-47e2-96d0-edd1904567f3" providerId="ADAL" clId="{D1064B33-8EE6-4969-8041-5EAC986DF30A}" dt="2023-12-17T14:55:22.528" v="13374" actId="2711"/>
        <pc:sldMkLst>
          <pc:docMk/>
          <pc:sldMk cId="2993111169" sldId="383"/>
        </pc:sldMkLst>
        <pc:spChg chg="mod">
          <ac:chgData name="백종원" userId="cae72028-7c96-47e2-96d0-edd1904567f3" providerId="ADAL" clId="{D1064B33-8EE6-4969-8041-5EAC986DF30A}" dt="2023-12-17T14:55:22.528" v="13374" actId="2711"/>
          <ac:spMkLst>
            <pc:docMk/>
            <pc:sldMk cId="2993111169" sldId="383"/>
            <ac:spMk id="2" creationId="{6EB5DD89-73F3-6188-B494-F492FDB77B63}"/>
          </ac:spMkLst>
        </pc:spChg>
        <pc:spChg chg="mod">
          <ac:chgData name="백종원" userId="cae72028-7c96-47e2-96d0-edd1904567f3" providerId="ADAL" clId="{D1064B33-8EE6-4969-8041-5EAC986DF30A}" dt="2023-12-17T13:16:21.317" v="10402" actId="2711"/>
          <ac:spMkLst>
            <pc:docMk/>
            <pc:sldMk cId="2993111169" sldId="383"/>
            <ac:spMk id="9" creationId="{3F9EF79D-F0CD-F54C-150E-FAD13DC79C38}"/>
          </ac:spMkLst>
        </pc:spChg>
        <pc:spChg chg="mod">
          <ac:chgData name="백종원" userId="cae72028-7c96-47e2-96d0-edd1904567f3" providerId="ADAL" clId="{D1064B33-8EE6-4969-8041-5EAC986DF30A}" dt="2023-12-17T13:16:35.727" v="10404" actId="2711"/>
          <ac:spMkLst>
            <pc:docMk/>
            <pc:sldMk cId="2993111169" sldId="383"/>
            <ac:spMk id="10" creationId="{139E7886-B7CB-0B2A-10BC-3BE02FB4E45E}"/>
          </ac:spMkLst>
        </pc:spChg>
        <pc:spChg chg="mod">
          <ac:chgData name="백종원" userId="cae72028-7c96-47e2-96d0-edd1904567f3" providerId="ADAL" clId="{D1064B33-8EE6-4969-8041-5EAC986DF30A}" dt="2023-12-17T13:16:29.454" v="10403" actId="2711"/>
          <ac:spMkLst>
            <pc:docMk/>
            <pc:sldMk cId="2993111169" sldId="383"/>
            <ac:spMk id="12" creationId="{03D34643-0490-F2EB-DD34-ECC63B3E97FF}"/>
          </ac:spMkLst>
        </pc:spChg>
      </pc:sldChg>
      <pc:sldChg chg="modSp mod">
        <pc:chgData name="백종원" userId="cae72028-7c96-47e2-96d0-edd1904567f3" providerId="ADAL" clId="{D1064B33-8EE6-4969-8041-5EAC986DF30A}" dt="2023-12-17T14:55:29.902" v="13375" actId="2711"/>
        <pc:sldMkLst>
          <pc:docMk/>
          <pc:sldMk cId="3914294302" sldId="384"/>
        </pc:sldMkLst>
        <pc:spChg chg="mod">
          <ac:chgData name="백종원" userId="cae72028-7c96-47e2-96d0-edd1904567f3" providerId="ADAL" clId="{D1064B33-8EE6-4969-8041-5EAC986DF30A}" dt="2023-12-17T14:55:29.902" v="13375" actId="2711"/>
          <ac:spMkLst>
            <pc:docMk/>
            <pc:sldMk cId="3914294302" sldId="384"/>
            <ac:spMk id="2" creationId="{CD0456C8-695E-C31F-ADD1-2616CB065051}"/>
          </ac:spMkLst>
        </pc:spChg>
      </pc:sldChg>
      <pc:sldChg chg="modSp new del mod">
        <pc:chgData name="백종원" userId="cae72028-7c96-47e2-96d0-edd1904567f3" providerId="ADAL" clId="{D1064B33-8EE6-4969-8041-5EAC986DF30A}" dt="2023-12-17T14:05:23.036" v="12286" actId="47"/>
        <pc:sldMkLst>
          <pc:docMk/>
          <pc:sldMk cId="1400201528" sldId="385"/>
        </pc:sldMkLst>
        <pc:spChg chg="mod">
          <ac:chgData name="백종원" userId="cae72028-7c96-47e2-96d0-edd1904567f3" providerId="ADAL" clId="{D1064B33-8EE6-4969-8041-5EAC986DF30A}" dt="2023-12-17T09:27:42.737" v="9146" actId="20577"/>
          <ac:spMkLst>
            <pc:docMk/>
            <pc:sldMk cId="1400201528" sldId="385"/>
            <ac:spMk id="3" creationId="{3B002666-DF4D-6CB8-6743-73FB4E6124B1}"/>
          </ac:spMkLst>
        </pc:spChg>
      </pc:sldChg>
      <pc:sldChg chg="addSp delSp modSp mod">
        <pc:chgData name="백종원" userId="cae72028-7c96-47e2-96d0-edd1904567f3" providerId="ADAL" clId="{D1064B33-8EE6-4969-8041-5EAC986DF30A}" dt="2023-12-20T11:45:45.885" v="14103"/>
        <pc:sldMkLst>
          <pc:docMk/>
          <pc:sldMk cId="2059814808" sldId="386"/>
        </pc:sldMkLst>
        <pc:spChg chg="mod">
          <ac:chgData name="백종원" userId="cae72028-7c96-47e2-96d0-edd1904567f3" providerId="ADAL" clId="{D1064B33-8EE6-4969-8041-5EAC986DF30A}" dt="2023-12-17T14:55:36.745" v="13376" actId="2711"/>
          <ac:spMkLst>
            <pc:docMk/>
            <pc:sldMk cId="2059814808" sldId="386"/>
            <ac:spMk id="2" creationId="{2582565C-4D93-1F72-AD60-FB7497DDC2A9}"/>
          </ac:spMkLst>
        </pc:spChg>
        <pc:spChg chg="add mod">
          <ac:chgData name="백종원" userId="cae72028-7c96-47e2-96d0-edd1904567f3" providerId="ADAL" clId="{D1064B33-8EE6-4969-8041-5EAC986DF30A}" dt="2023-12-17T13:25:02.599" v="10612" actId="1076"/>
          <ac:spMkLst>
            <pc:docMk/>
            <pc:sldMk cId="2059814808" sldId="386"/>
            <ac:spMk id="7" creationId="{B0A0F4DD-9CBE-122C-F3A2-E56E14AD823F}"/>
          </ac:spMkLst>
        </pc:spChg>
        <pc:spChg chg="add mod">
          <ac:chgData name="백종원" userId="cae72028-7c96-47e2-96d0-edd1904567f3" providerId="ADAL" clId="{D1064B33-8EE6-4969-8041-5EAC986DF30A}" dt="2023-12-17T13:24:58.504" v="10610" actId="1076"/>
          <ac:spMkLst>
            <pc:docMk/>
            <pc:sldMk cId="2059814808" sldId="386"/>
            <ac:spMk id="8" creationId="{E8D528FE-26DC-EC36-7AD0-82CD7F16FEC4}"/>
          </ac:spMkLst>
        </pc:spChg>
        <pc:spChg chg="add del mod">
          <ac:chgData name="백종원" userId="cae72028-7c96-47e2-96d0-edd1904567f3" providerId="ADAL" clId="{D1064B33-8EE6-4969-8041-5EAC986DF30A}" dt="2023-12-17T13:24:47.704" v="10606" actId="478"/>
          <ac:spMkLst>
            <pc:docMk/>
            <pc:sldMk cId="2059814808" sldId="386"/>
            <ac:spMk id="10" creationId="{1A89E643-92CE-25DA-39FB-94BBE4C0BF57}"/>
          </ac:spMkLst>
        </pc:spChg>
        <pc:spChg chg="add mod">
          <ac:chgData name="백종원" userId="cae72028-7c96-47e2-96d0-edd1904567f3" providerId="ADAL" clId="{D1064B33-8EE6-4969-8041-5EAC986DF30A}" dt="2023-12-17T14:09:35.149" v="12719" actId="14100"/>
          <ac:spMkLst>
            <pc:docMk/>
            <pc:sldMk cId="2059814808" sldId="386"/>
            <ac:spMk id="13" creationId="{3DF6DA9E-9C3E-0ADB-A26E-21905A1687CE}"/>
          </ac:spMkLst>
        </pc:spChg>
        <pc:picChg chg="mod modCrop">
          <ac:chgData name="백종원" userId="cae72028-7c96-47e2-96d0-edd1904567f3" providerId="ADAL" clId="{D1064B33-8EE6-4969-8041-5EAC986DF30A}" dt="2023-12-17T14:09:16.811" v="12717" actId="1076"/>
          <ac:picMkLst>
            <pc:docMk/>
            <pc:sldMk cId="2059814808" sldId="386"/>
            <ac:picMk id="4" creationId="{50692AA3-0FFF-80D2-0860-2D87422213E4}"/>
          </ac:picMkLst>
        </pc:picChg>
        <pc:picChg chg="add del mod">
          <ac:chgData name="백종원" userId="cae72028-7c96-47e2-96d0-edd1904567f3" providerId="ADAL" clId="{D1064B33-8EE6-4969-8041-5EAC986DF30A}" dt="2023-12-17T13:24:41.668" v="10603" actId="478"/>
          <ac:picMkLst>
            <pc:docMk/>
            <pc:sldMk cId="2059814808" sldId="386"/>
            <ac:picMk id="5" creationId="{860FB90E-8308-890D-C349-AAE8DFBDBE80}"/>
          </ac:picMkLst>
        </pc:picChg>
        <pc:picChg chg="add mod modCrop">
          <ac:chgData name="백종원" userId="cae72028-7c96-47e2-96d0-edd1904567f3" providerId="ADAL" clId="{D1064B33-8EE6-4969-8041-5EAC986DF30A}" dt="2023-12-17T13:24:55.635" v="10609" actId="1076"/>
          <ac:picMkLst>
            <pc:docMk/>
            <pc:sldMk cId="2059814808" sldId="386"/>
            <ac:picMk id="6" creationId="{87EE8E1B-890F-2678-E6E8-B215C5450DA5}"/>
          </ac:picMkLst>
        </pc:picChg>
        <pc:picChg chg="add mod">
          <ac:chgData name="백종원" userId="cae72028-7c96-47e2-96d0-edd1904567f3" providerId="ADAL" clId="{D1064B33-8EE6-4969-8041-5EAC986DF30A}" dt="2023-12-20T11:45:45.885" v="14103"/>
          <ac:picMkLst>
            <pc:docMk/>
            <pc:sldMk cId="2059814808" sldId="386"/>
            <ac:picMk id="9" creationId="{CF125E53-936A-79EC-B731-C45B10FBFE92}"/>
          </ac:picMkLst>
        </pc:picChg>
        <pc:picChg chg="add mod">
          <ac:chgData name="백종원" userId="cae72028-7c96-47e2-96d0-edd1904567f3" providerId="ADAL" clId="{D1064B33-8EE6-4969-8041-5EAC986DF30A}" dt="2023-12-17T14:09:13.842" v="12716" actId="14100"/>
          <ac:picMkLst>
            <pc:docMk/>
            <pc:sldMk cId="2059814808" sldId="386"/>
            <ac:picMk id="12" creationId="{57C11950-FFD0-C838-7792-80D458FA7997}"/>
          </ac:picMkLst>
        </pc:picChg>
      </pc:sldChg>
      <pc:sldChg chg="modSp mod">
        <pc:chgData name="백종원" userId="cae72028-7c96-47e2-96d0-edd1904567f3" providerId="ADAL" clId="{D1064B33-8EE6-4969-8041-5EAC986DF30A}" dt="2023-12-17T14:53:21.214" v="13356" actId="2711"/>
        <pc:sldMkLst>
          <pc:docMk/>
          <pc:sldMk cId="1564428787" sldId="387"/>
        </pc:sldMkLst>
        <pc:spChg chg="mod">
          <ac:chgData name="백종원" userId="cae72028-7c96-47e2-96d0-edd1904567f3" providerId="ADAL" clId="{D1064B33-8EE6-4969-8041-5EAC986DF30A}" dt="2023-12-17T14:53:21.214" v="13356" actId="2711"/>
          <ac:spMkLst>
            <pc:docMk/>
            <pc:sldMk cId="1564428787" sldId="387"/>
            <ac:spMk id="2" creationId="{691C8EAB-32BD-580E-E100-986DA5B69D8B}"/>
          </ac:spMkLst>
        </pc:spChg>
      </pc:sldChg>
      <pc:sldChg chg="addSp delSp modSp new mod">
        <pc:chgData name="백종원" userId="cae72028-7c96-47e2-96d0-edd1904567f3" providerId="ADAL" clId="{D1064B33-8EE6-4969-8041-5EAC986DF30A}" dt="2023-12-20T09:32:53.591" v="14065"/>
        <pc:sldMkLst>
          <pc:docMk/>
          <pc:sldMk cId="2890592727" sldId="388"/>
        </pc:sldMkLst>
        <pc:spChg chg="mod">
          <ac:chgData name="백종원" userId="cae72028-7c96-47e2-96d0-edd1904567f3" providerId="ADAL" clId="{D1064B33-8EE6-4969-8041-5EAC986DF30A}" dt="2023-12-17T13:55:11.377" v="11220" actId="2711"/>
          <ac:spMkLst>
            <pc:docMk/>
            <pc:sldMk cId="2890592727" sldId="388"/>
            <ac:spMk id="2" creationId="{2DAD3889-0C8F-33C5-1E57-9F3ED32BFA25}"/>
          </ac:spMkLst>
        </pc:spChg>
        <pc:spChg chg="mod">
          <ac:chgData name="백종원" userId="cae72028-7c96-47e2-96d0-edd1904567f3" providerId="ADAL" clId="{D1064B33-8EE6-4969-8041-5EAC986DF30A}" dt="2023-12-17T14:00:34.263" v="11969" actId="20577"/>
          <ac:spMkLst>
            <pc:docMk/>
            <pc:sldMk cId="2890592727" sldId="388"/>
            <ac:spMk id="3" creationId="{C3A1CA18-9AC3-64DD-5004-371DADD4D973}"/>
          </ac:spMkLst>
        </pc:spChg>
        <pc:picChg chg="add del mod">
          <ac:chgData name="백종원" userId="cae72028-7c96-47e2-96d0-edd1904567f3" providerId="ADAL" clId="{D1064B33-8EE6-4969-8041-5EAC986DF30A}" dt="2023-12-17T13:54:16.039" v="11101" actId="478"/>
          <ac:picMkLst>
            <pc:docMk/>
            <pc:sldMk cId="2890592727" sldId="388"/>
            <ac:picMk id="4" creationId="{723AB5E5-6ACB-C967-0F2B-D0CFDCBF8EEB}"/>
          </ac:picMkLst>
        </pc:picChg>
        <pc:picChg chg="add del mod">
          <ac:chgData name="백종원" userId="cae72028-7c96-47e2-96d0-edd1904567f3" providerId="ADAL" clId="{D1064B33-8EE6-4969-8041-5EAC986DF30A}" dt="2023-12-17T13:54:16.326" v="11102" actId="478"/>
          <ac:picMkLst>
            <pc:docMk/>
            <pc:sldMk cId="2890592727" sldId="388"/>
            <ac:picMk id="5" creationId="{E995B5D8-9448-8AB1-5B3C-63ECF04E5569}"/>
          </ac:picMkLst>
        </pc:picChg>
        <pc:picChg chg="add mod">
          <ac:chgData name="백종원" userId="cae72028-7c96-47e2-96d0-edd1904567f3" providerId="ADAL" clId="{D1064B33-8EE6-4969-8041-5EAC986DF30A}" dt="2023-12-17T14:00:05.388" v="11821" actId="1076"/>
          <ac:picMkLst>
            <pc:docMk/>
            <pc:sldMk cId="2890592727" sldId="388"/>
            <ac:picMk id="7" creationId="{F80CE0AE-7274-AD29-10E9-88FE0CF383EB}"/>
          </ac:picMkLst>
        </pc:picChg>
        <pc:picChg chg="add mod">
          <ac:chgData name="백종원" userId="cae72028-7c96-47e2-96d0-edd1904567f3" providerId="ADAL" clId="{D1064B33-8EE6-4969-8041-5EAC986DF30A}" dt="2023-12-17T14:00:01.590" v="11819" actId="1076"/>
          <ac:picMkLst>
            <pc:docMk/>
            <pc:sldMk cId="2890592727" sldId="388"/>
            <ac:picMk id="9" creationId="{7DDFBE9B-702A-E303-E6A2-C81BB3701BDC}"/>
          </ac:picMkLst>
        </pc:picChg>
        <pc:picChg chg="add mod">
          <ac:chgData name="백종원" userId="cae72028-7c96-47e2-96d0-edd1904567f3" providerId="ADAL" clId="{D1064B33-8EE6-4969-8041-5EAC986DF30A}" dt="2023-12-20T09:32:53.591" v="14065"/>
          <ac:picMkLst>
            <pc:docMk/>
            <pc:sldMk cId="2890592727" sldId="388"/>
            <ac:picMk id="12" creationId="{922A18F4-2221-9A77-67A2-564BFE56FCE2}"/>
          </ac:picMkLst>
        </pc:picChg>
      </pc:sldChg>
      <pc:sldChg chg="modSp mod">
        <pc:chgData name="백종원" userId="cae72028-7c96-47e2-96d0-edd1904567f3" providerId="ADAL" clId="{D1064B33-8EE6-4969-8041-5EAC986DF30A}" dt="2023-12-17T14:50:05.124" v="13315" actId="2711"/>
        <pc:sldMkLst>
          <pc:docMk/>
          <pc:sldMk cId="811096087" sldId="389"/>
        </pc:sldMkLst>
        <pc:spChg chg="mod">
          <ac:chgData name="백종원" userId="cae72028-7c96-47e2-96d0-edd1904567f3" providerId="ADAL" clId="{D1064B33-8EE6-4969-8041-5EAC986DF30A}" dt="2023-12-17T14:50:05.124" v="13315" actId="2711"/>
          <ac:spMkLst>
            <pc:docMk/>
            <pc:sldMk cId="811096087" sldId="389"/>
            <ac:spMk id="2" creationId="{5A11DBC9-F9D7-07CE-214D-E98775CE564F}"/>
          </ac:spMkLst>
        </pc:spChg>
      </pc:sldChg>
      <pc:sldChg chg="new del">
        <pc:chgData name="백종원" userId="cae72028-7c96-47e2-96d0-edd1904567f3" providerId="ADAL" clId="{D1064B33-8EE6-4969-8041-5EAC986DF30A}" dt="2023-12-17T14:04:03.082" v="12266" actId="47"/>
        <pc:sldMkLst>
          <pc:docMk/>
          <pc:sldMk cId="3783976813" sldId="390"/>
        </pc:sldMkLst>
      </pc:sldChg>
      <pc:sldChg chg="addSp delSp modSp add mod modTransition modAnim">
        <pc:chgData name="백종원" userId="cae72028-7c96-47e2-96d0-edd1904567f3" providerId="ADAL" clId="{D1064B33-8EE6-4969-8041-5EAC986DF30A}" dt="2023-12-20T09:05:38.773" v="14010"/>
        <pc:sldMkLst>
          <pc:docMk/>
          <pc:sldMk cId="4157645356" sldId="390"/>
        </pc:sldMkLst>
        <pc:spChg chg="mod">
          <ac:chgData name="백종원" userId="cae72028-7c96-47e2-96d0-edd1904567f3" providerId="ADAL" clId="{D1064B33-8EE6-4969-8041-5EAC986DF30A}" dt="2023-12-17T14:48:14.350" v="13278" actId="2711"/>
          <ac:spMkLst>
            <pc:docMk/>
            <pc:sldMk cId="4157645356" sldId="390"/>
            <ac:spMk id="2" creationId="{58BDCC80-8CB1-F04C-411C-9AE440C3A8D5}"/>
          </ac:spMkLst>
        </pc:spChg>
        <pc:picChg chg="mod">
          <ac:chgData name="백종원" userId="cae72028-7c96-47e2-96d0-edd1904567f3" providerId="ADAL" clId="{D1064B33-8EE6-4969-8041-5EAC986DF30A}" dt="2023-12-17T14:05:18.636" v="12285" actId="1076"/>
          <ac:picMkLst>
            <pc:docMk/>
            <pc:sldMk cId="4157645356" sldId="390"/>
            <ac:picMk id="6" creationId="{723DE08D-B538-9DD9-8AF1-0ABE23F056B0}"/>
          </ac:picMkLst>
        </pc:picChg>
        <pc:picChg chg="add del mod">
          <ac:chgData name="백종원" userId="cae72028-7c96-47e2-96d0-edd1904567f3" providerId="ADAL" clId="{D1064B33-8EE6-4969-8041-5EAC986DF30A}" dt="2023-12-20T09:05:18.126" v="14007"/>
          <ac:picMkLst>
            <pc:docMk/>
            <pc:sldMk cId="4157645356" sldId="390"/>
            <ac:picMk id="18" creationId="{E88D6AA8-024A-95C6-07BF-426B6D79A3EA}"/>
          </ac:picMkLst>
        </pc:picChg>
        <pc:picChg chg="add del mod">
          <ac:chgData name="백종원" userId="cae72028-7c96-47e2-96d0-edd1904567f3" providerId="ADAL" clId="{D1064B33-8EE6-4969-8041-5EAC986DF30A}" dt="2023-12-20T09:05:19.787" v="14009"/>
          <ac:picMkLst>
            <pc:docMk/>
            <pc:sldMk cId="4157645356" sldId="390"/>
            <ac:picMk id="19" creationId="{FD0B482E-CB8F-CEC3-BF8F-5586B6C6D93F}"/>
          </ac:picMkLst>
        </pc:picChg>
        <pc:picChg chg="add del mod ord">
          <ac:chgData name="백종원" userId="cae72028-7c96-47e2-96d0-edd1904567f3" providerId="ADAL" clId="{D1064B33-8EE6-4969-8041-5EAC986DF30A}" dt="2023-12-20T09:05:38.773" v="14010"/>
          <ac:picMkLst>
            <pc:docMk/>
            <pc:sldMk cId="4157645356" sldId="390"/>
            <ac:picMk id="22" creationId="{1B206698-F728-61A1-5F64-202940EA9EE4}"/>
          </ac:picMkLst>
        </pc:picChg>
        <pc:picChg chg="add mod">
          <ac:chgData name="백종원" userId="cae72028-7c96-47e2-96d0-edd1904567f3" providerId="ADAL" clId="{D1064B33-8EE6-4969-8041-5EAC986DF30A}" dt="2023-12-20T09:05:38.773" v="14010"/>
          <ac:picMkLst>
            <pc:docMk/>
            <pc:sldMk cId="4157645356" sldId="390"/>
            <ac:picMk id="23" creationId="{C31AA5BB-D4D3-9708-C6D0-E1815DADEA91}"/>
          </ac:picMkLst>
        </pc:picChg>
      </pc:sldChg>
      <pc:sldChg chg="modSp mod">
        <pc:chgData name="백종원" userId="cae72028-7c96-47e2-96d0-edd1904567f3" providerId="ADAL" clId="{D1064B33-8EE6-4969-8041-5EAC986DF30A}" dt="2023-12-17T14:55:54.255" v="13377" actId="2711"/>
        <pc:sldMkLst>
          <pc:docMk/>
          <pc:sldMk cId="2247454280" sldId="391"/>
        </pc:sldMkLst>
        <pc:spChg chg="mod">
          <ac:chgData name="백종원" userId="cae72028-7c96-47e2-96d0-edd1904567f3" providerId="ADAL" clId="{D1064B33-8EE6-4969-8041-5EAC986DF30A}" dt="2023-12-17T14:55:54.255" v="13377" actId="2711"/>
          <ac:spMkLst>
            <pc:docMk/>
            <pc:sldMk cId="2247454280" sldId="391"/>
            <ac:spMk id="2" creationId="{2582565C-4D93-1F72-AD60-FB7497DDC2A9}"/>
          </ac:spMkLst>
        </pc:spChg>
      </pc:sldChg>
      <pc:sldChg chg="modSp mod">
        <pc:chgData name="백종원" userId="cae72028-7c96-47e2-96d0-edd1904567f3" providerId="ADAL" clId="{D1064B33-8EE6-4969-8041-5EAC986DF30A}" dt="2023-12-17T14:56:05.883" v="13378" actId="2711"/>
        <pc:sldMkLst>
          <pc:docMk/>
          <pc:sldMk cId="4016244175" sldId="392"/>
        </pc:sldMkLst>
        <pc:spChg chg="mod">
          <ac:chgData name="백종원" userId="cae72028-7c96-47e2-96d0-edd1904567f3" providerId="ADAL" clId="{D1064B33-8EE6-4969-8041-5EAC986DF30A}" dt="2023-12-17T14:56:05.883" v="13378" actId="2711"/>
          <ac:spMkLst>
            <pc:docMk/>
            <pc:sldMk cId="4016244175" sldId="392"/>
            <ac:spMk id="2" creationId="{2582565C-4D93-1F72-AD60-FB7497DDC2A9}"/>
          </ac:spMkLst>
        </pc:spChg>
      </pc:sldChg>
      <pc:sldChg chg="new del">
        <pc:chgData name="백종원" userId="cae72028-7c96-47e2-96d0-edd1904567f3" providerId="ADAL" clId="{D1064B33-8EE6-4969-8041-5EAC986DF30A}" dt="2023-12-20T09:02:23.618" v="13993" actId="47"/>
        <pc:sldMkLst>
          <pc:docMk/>
          <pc:sldMk cId="3927007477" sldId="393"/>
        </pc:sldMkLst>
      </pc:sldChg>
    </pc:docChg>
  </pc:docChgLst>
  <pc:docChgLst>
    <pc:chgData name="정우철" userId="7c50f686-7e21-47ea-be21-66a6b0c06d2a" providerId="ADAL" clId="{5695C94A-B977-49AE-8FFA-2DE296C106C3}"/>
    <pc:docChg chg="undo custSel addSld delSld modSld sldOrd">
      <pc:chgData name="정우철" userId="7c50f686-7e21-47ea-be21-66a6b0c06d2a" providerId="ADAL" clId="{5695C94A-B977-49AE-8FFA-2DE296C106C3}" dt="2023-12-20T10:44:08.740" v="3009"/>
      <pc:docMkLst>
        <pc:docMk/>
      </pc:docMkLst>
      <pc:sldChg chg="modSp mod">
        <pc:chgData name="정우철" userId="7c50f686-7e21-47ea-be21-66a6b0c06d2a" providerId="ADAL" clId="{5695C94A-B977-49AE-8FFA-2DE296C106C3}" dt="2023-12-17T13:25:17.394" v="2931" actId="20577"/>
        <pc:sldMkLst>
          <pc:docMk/>
          <pc:sldMk cId="1873017168" sldId="257"/>
        </pc:sldMkLst>
        <pc:graphicFrameChg chg="modGraphic">
          <ac:chgData name="정우철" userId="7c50f686-7e21-47ea-be21-66a6b0c06d2a" providerId="ADAL" clId="{5695C94A-B977-49AE-8FFA-2DE296C106C3}" dt="2023-12-17T13:25:17.394" v="2931" actId="20577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addSp delSp modSp mod">
        <pc:chgData name="정우철" userId="7c50f686-7e21-47ea-be21-66a6b0c06d2a" providerId="ADAL" clId="{5695C94A-B977-49AE-8FFA-2DE296C106C3}" dt="2023-12-17T08:58:18.586" v="2861" actId="1076"/>
        <pc:sldMkLst>
          <pc:docMk/>
          <pc:sldMk cId="3409453691" sldId="269"/>
        </pc:sldMkLst>
        <pc:spChg chg="add del mod">
          <ac:chgData name="정우철" userId="7c50f686-7e21-47ea-be21-66a6b0c06d2a" providerId="ADAL" clId="{5695C94A-B977-49AE-8FFA-2DE296C106C3}" dt="2023-12-17T08:58:02.611" v="2857" actId="478"/>
          <ac:spMkLst>
            <pc:docMk/>
            <pc:sldMk cId="3409453691" sldId="269"/>
            <ac:spMk id="8" creationId="{375C3917-221E-0540-BADA-D305755573BF}"/>
          </ac:spMkLst>
        </pc:spChg>
        <pc:grpChg chg="del mod">
          <ac:chgData name="정우철" userId="7c50f686-7e21-47ea-be21-66a6b0c06d2a" providerId="ADAL" clId="{5695C94A-B977-49AE-8FFA-2DE296C106C3}" dt="2023-12-17T08:58:09.005" v="2858" actId="165"/>
          <ac:grpSpMkLst>
            <pc:docMk/>
            <pc:sldMk cId="3409453691" sldId="269"/>
            <ac:grpSpMk id="4" creationId="{929C695E-D51D-1FBE-50C6-57A857C745D8}"/>
          </ac:grpSpMkLst>
        </pc:grpChg>
        <pc:grpChg chg="add mod">
          <ac:chgData name="정우철" userId="7c50f686-7e21-47ea-be21-66a6b0c06d2a" providerId="ADAL" clId="{5695C94A-B977-49AE-8FFA-2DE296C106C3}" dt="2023-12-17T08:58:18.586" v="2861" actId="1076"/>
          <ac:grpSpMkLst>
            <pc:docMk/>
            <pc:sldMk cId="3409453691" sldId="269"/>
            <ac:grpSpMk id="9" creationId="{A12C1325-C4BF-A2FB-D495-BCB4F61A1459}"/>
          </ac:grpSpMkLst>
        </pc:grpChg>
        <pc:picChg chg="mod topLvl">
          <ac:chgData name="정우철" userId="7c50f686-7e21-47ea-be21-66a6b0c06d2a" providerId="ADAL" clId="{5695C94A-B977-49AE-8FFA-2DE296C106C3}" dt="2023-12-17T08:58:18.586" v="2861" actId="1076"/>
          <ac:picMkLst>
            <pc:docMk/>
            <pc:sldMk cId="3409453691" sldId="269"/>
            <ac:picMk id="5" creationId="{D9A201C9-B64B-A309-79C3-5913847EF738}"/>
          </ac:picMkLst>
        </pc:picChg>
        <pc:picChg chg="mod topLvl">
          <ac:chgData name="정우철" userId="7c50f686-7e21-47ea-be21-66a6b0c06d2a" providerId="ADAL" clId="{5695C94A-B977-49AE-8FFA-2DE296C106C3}" dt="2023-12-17T08:58:18.586" v="2861" actId="1076"/>
          <ac:picMkLst>
            <pc:docMk/>
            <pc:sldMk cId="3409453691" sldId="269"/>
            <ac:picMk id="6" creationId="{6EDD5E3A-B879-80E5-41DD-B48F14B9AF5F}"/>
          </ac:picMkLst>
        </pc:picChg>
        <pc:picChg chg="del mod">
          <ac:chgData name="정우철" userId="7c50f686-7e21-47ea-be21-66a6b0c06d2a" providerId="ADAL" clId="{5695C94A-B977-49AE-8FFA-2DE296C106C3}" dt="2023-12-17T08:57:58.214" v="2855" actId="478"/>
          <ac:picMkLst>
            <pc:docMk/>
            <pc:sldMk cId="3409453691" sldId="269"/>
            <ac:picMk id="7" creationId="{15481F96-29CD-9C08-F776-ACCF1F4A8CCB}"/>
          </ac:picMkLst>
        </pc:picChg>
      </pc:sldChg>
      <pc:sldChg chg="del">
        <pc:chgData name="정우철" userId="7c50f686-7e21-47ea-be21-66a6b0c06d2a" providerId="ADAL" clId="{5695C94A-B977-49AE-8FFA-2DE296C106C3}" dt="2023-12-17T14:04:09.951" v="2932" actId="47"/>
        <pc:sldMkLst>
          <pc:docMk/>
          <pc:sldMk cId="857839607" sldId="272"/>
        </pc:sldMkLst>
      </pc:sldChg>
      <pc:sldChg chg="addSp delSp modSp mod modTransition modAnim">
        <pc:chgData name="정우철" userId="7c50f686-7e21-47ea-be21-66a6b0c06d2a" providerId="ADAL" clId="{5695C94A-B977-49AE-8FFA-2DE296C106C3}" dt="2023-12-20T10:36:05.035" v="2976"/>
        <pc:sldMkLst>
          <pc:docMk/>
          <pc:sldMk cId="3777381418" sldId="280"/>
        </pc:sldMkLst>
        <pc:spChg chg="mod">
          <ac:chgData name="정우철" userId="7c50f686-7e21-47ea-be21-66a6b0c06d2a" providerId="ADAL" clId="{5695C94A-B977-49AE-8FFA-2DE296C106C3}" dt="2023-12-17T07:45:10.307" v="2331" actId="20577"/>
          <ac:spMkLst>
            <pc:docMk/>
            <pc:sldMk cId="3777381418" sldId="280"/>
            <ac:spMk id="9" creationId="{AA69B763-7F7F-1AF0-1AA2-26DD04FAE4DC}"/>
          </ac:spMkLst>
        </pc:spChg>
        <pc:spChg chg="mod">
          <ac:chgData name="정우철" userId="7c50f686-7e21-47ea-be21-66a6b0c06d2a" providerId="ADAL" clId="{5695C94A-B977-49AE-8FFA-2DE296C106C3}" dt="2023-12-17T13:08:36.877" v="2892" actId="1076"/>
          <ac:spMkLst>
            <pc:docMk/>
            <pc:sldMk cId="3777381418" sldId="280"/>
            <ac:spMk id="14" creationId="{A502E1FC-91AB-700D-D144-267D94B11E1D}"/>
          </ac:spMkLst>
        </pc:spChg>
        <pc:picChg chg="mod">
          <ac:chgData name="정우철" userId="7c50f686-7e21-47ea-be21-66a6b0c06d2a" providerId="ADAL" clId="{5695C94A-B977-49AE-8FFA-2DE296C106C3}" dt="2023-12-17T07:45:00.306" v="2317" actId="1076"/>
          <ac:picMkLst>
            <pc:docMk/>
            <pc:sldMk cId="3777381418" sldId="280"/>
            <ac:picMk id="3" creationId="{B6822531-C03B-7EAD-CCFB-6D47E0E2B030}"/>
          </ac:picMkLst>
        </pc:picChg>
        <pc:picChg chg="del">
          <ac:chgData name="정우철" userId="7c50f686-7e21-47ea-be21-66a6b0c06d2a" providerId="ADAL" clId="{5695C94A-B977-49AE-8FFA-2DE296C106C3}" dt="2023-12-20T10:35:01.924" v="2972"/>
          <ac:picMkLst>
            <pc:docMk/>
            <pc:sldMk cId="3777381418" sldId="280"/>
            <ac:picMk id="7" creationId="{9816E561-516E-4B80-5CC1-297EEED41290}"/>
          </ac:picMkLst>
        </pc:picChg>
        <pc:picChg chg="add del mod ord">
          <ac:chgData name="정우철" userId="7c50f686-7e21-47ea-be21-66a6b0c06d2a" providerId="ADAL" clId="{5695C94A-B977-49AE-8FFA-2DE296C106C3}" dt="2023-12-20T10:35:09.451" v="2973"/>
          <ac:picMkLst>
            <pc:docMk/>
            <pc:sldMk cId="3777381418" sldId="280"/>
            <ac:picMk id="17" creationId="{ACEB575F-7BD1-F0D0-C296-DF252FDD9521}"/>
          </ac:picMkLst>
        </pc:picChg>
        <pc:picChg chg="add del mod">
          <ac:chgData name="정우철" userId="7c50f686-7e21-47ea-be21-66a6b0c06d2a" providerId="ADAL" clId="{5695C94A-B977-49AE-8FFA-2DE296C106C3}" dt="2023-12-20T10:35:42.255" v="2975"/>
          <ac:picMkLst>
            <pc:docMk/>
            <pc:sldMk cId="3777381418" sldId="280"/>
            <ac:picMk id="18" creationId="{251B3E9B-2E29-9333-F9A3-D43099A946A7}"/>
          </ac:picMkLst>
        </pc:picChg>
        <pc:picChg chg="add del mod ord">
          <ac:chgData name="정우철" userId="7c50f686-7e21-47ea-be21-66a6b0c06d2a" providerId="ADAL" clId="{5695C94A-B977-49AE-8FFA-2DE296C106C3}" dt="2023-12-20T10:36:05.035" v="2976"/>
          <ac:picMkLst>
            <pc:docMk/>
            <pc:sldMk cId="3777381418" sldId="280"/>
            <ac:picMk id="23" creationId="{973D24BF-E50B-4E2E-FAB6-AE83A83FC257}"/>
          </ac:picMkLst>
        </pc:picChg>
        <pc:picChg chg="add mod">
          <ac:chgData name="정우철" userId="7c50f686-7e21-47ea-be21-66a6b0c06d2a" providerId="ADAL" clId="{5695C94A-B977-49AE-8FFA-2DE296C106C3}" dt="2023-12-20T10:36:05.035" v="2976"/>
          <ac:picMkLst>
            <pc:docMk/>
            <pc:sldMk cId="3777381418" sldId="280"/>
            <ac:picMk id="24" creationId="{9D0B2902-7FF4-3BF2-4229-F134300D5B64}"/>
          </ac:picMkLst>
        </pc:picChg>
      </pc:sldChg>
      <pc:sldChg chg="addSp delSp modSp mod">
        <pc:chgData name="정우철" userId="7c50f686-7e21-47ea-be21-66a6b0c06d2a" providerId="ADAL" clId="{5695C94A-B977-49AE-8FFA-2DE296C106C3}" dt="2023-12-16T07:53:57.664" v="751" actId="14826"/>
        <pc:sldMkLst>
          <pc:docMk/>
          <pc:sldMk cId="1675795625" sldId="287"/>
        </pc:sldMkLst>
        <pc:spChg chg="mod">
          <ac:chgData name="정우철" userId="7c50f686-7e21-47ea-be21-66a6b0c06d2a" providerId="ADAL" clId="{5695C94A-B977-49AE-8FFA-2DE296C106C3}" dt="2023-12-16T06:42:39.473" v="72" actId="20577"/>
          <ac:spMkLst>
            <pc:docMk/>
            <pc:sldMk cId="1675795625" sldId="287"/>
            <ac:spMk id="2" creationId="{5A11DBC9-F9D7-07CE-214D-E98775CE564F}"/>
          </ac:spMkLst>
        </pc:spChg>
        <pc:spChg chg="add mod">
          <ac:chgData name="정우철" userId="7c50f686-7e21-47ea-be21-66a6b0c06d2a" providerId="ADAL" clId="{5695C94A-B977-49AE-8FFA-2DE296C106C3}" dt="2023-12-16T06:43:41.790" v="76" actId="1582"/>
          <ac:spMkLst>
            <pc:docMk/>
            <pc:sldMk cId="1675795625" sldId="287"/>
            <ac:spMk id="4" creationId="{7B435D4C-5C4A-35E1-BD62-FBD6A24DA1F0}"/>
          </ac:spMkLst>
        </pc:spChg>
        <pc:spChg chg="add mod">
          <ac:chgData name="정우철" userId="7c50f686-7e21-47ea-be21-66a6b0c06d2a" providerId="ADAL" clId="{5695C94A-B977-49AE-8FFA-2DE296C106C3}" dt="2023-12-16T06:43:49.979" v="79" actId="14100"/>
          <ac:spMkLst>
            <pc:docMk/>
            <pc:sldMk cId="1675795625" sldId="287"/>
            <ac:spMk id="6" creationId="{96FB266F-A3A2-5916-B5FF-CC54391BAA94}"/>
          </ac:spMkLst>
        </pc:spChg>
        <pc:picChg chg="add del">
          <ac:chgData name="정우철" userId="7c50f686-7e21-47ea-be21-66a6b0c06d2a" providerId="ADAL" clId="{5695C94A-B977-49AE-8FFA-2DE296C106C3}" dt="2023-12-16T06:39:40.102" v="51" actId="478"/>
          <ac:picMkLst>
            <pc:docMk/>
            <pc:sldMk cId="1675795625" sldId="287"/>
            <ac:picMk id="3" creationId="{39B0EF55-EC9E-FD36-5564-4CC3AA86F2A8}"/>
          </ac:picMkLst>
        </pc:picChg>
        <pc:picChg chg="del">
          <ac:chgData name="정우철" userId="7c50f686-7e21-47ea-be21-66a6b0c06d2a" providerId="ADAL" clId="{5695C94A-B977-49AE-8FFA-2DE296C106C3}" dt="2023-12-16T06:39:24.622" v="47" actId="478"/>
          <ac:picMkLst>
            <pc:docMk/>
            <pc:sldMk cId="1675795625" sldId="287"/>
            <ac:picMk id="5" creationId="{3E87088E-5D3C-8681-4DD8-4DA5A53FD57B}"/>
          </ac:picMkLst>
        </pc:picChg>
        <pc:picChg chg="add mod">
          <ac:chgData name="정우철" userId="7c50f686-7e21-47ea-be21-66a6b0c06d2a" providerId="ADAL" clId="{5695C94A-B977-49AE-8FFA-2DE296C106C3}" dt="2023-12-16T07:53:57.664" v="751" actId="14826"/>
          <ac:picMkLst>
            <pc:docMk/>
            <pc:sldMk cId="1675795625" sldId="287"/>
            <ac:picMk id="1026" creationId="{3D651028-0628-A9EE-B60A-DC7F88BBE0DC}"/>
          </ac:picMkLst>
        </pc:picChg>
      </pc:sldChg>
      <pc:sldChg chg="del">
        <pc:chgData name="정우철" userId="7c50f686-7e21-47ea-be21-66a6b0c06d2a" providerId="ADAL" clId="{5695C94A-B977-49AE-8FFA-2DE296C106C3}" dt="2023-12-17T09:58:54.995" v="2873" actId="47"/>
        <pc:sldMkLst>
          <pc:docMk/>
          <pc:sldMk cId="896273731" sldId="299"/>
        </pc:sldMkLst>
      </pc:sldChg>
      <pc:sldChg chg="addSp delSp modSp mod modTransition">
        <pc:chgData name="정우철" userId="7c50f686-7e21-47ea-be21-66a6b0c06d2a" providerId="ADAL" clId="{5695C94A-B977-49AE-8FFA-2DE296C106C3}" dt="2023-12-20T10:42:37.446" v="3000"/>
        <pc:sldMkLst>
          <pc:docMk/>
          <pc:sldMk cId="3577765956" sldId="300"/>
        </pc:sldMkLst>
        <pc:spChg chg="mod">
          <ac:chgData name="정우철" userId="7c50f686-7e21-47ea-be21-66a6b0c06d2a" providerId="ADAL" clId="{5695C94A-B977-49AE-8FFA-2DE296C106C3}" dt="2023-12-17T08:02:26.716" v="2547" actId="1076"/>
          <ac:spMkLst>
            <pc:docMk/>
            <pc:sldMk cId="3577765956" sldId="300"/>
            <ac:spMk id="3" creationId="{FF2D10EB-1080-63AA-5F44-CD7AD7D25E96}"/>
          </ac:spMkLst>
        </pc:spChg>
        <pc:picChg chg="del">
          <ac:chgData name="정우철" userId="7c50f686-7e21-47ea-be21-66a6b0c06d2a" providerId="ADAL" clId="{5695C94A-B977-49AE-8FFA-2DE296C106C3}" dt="2023-12-17T09:54:06.153" v="2862" actId="478"/>
          <ac:picMkLst>
            <pc:docMk/>
            <pc:sldMk cId="3577765956" sldId="300"/>
            <ac:picMk id="6" creationId="{8EE5804D-2C85-73BE-7914-5F1AE39D8268}"/>
          </ac:picMkLst>
        </pc:picChg>
        <pc:picChg chg="add del mod">
          <ac:chgData name="정우철" userId="7c50f686-7e21-47ea-be21-66a6b0c06d2a" providerId="ADAL" clId="{5695C94A-B977-49AE-8FFA-2DE296C106C3}" dt="2023-12-20T10:42:37.446" v="3000"/>
          <ac:picMkLst>
            <pc:docMk/>
            <pc:sldMk cId="3577765956" sldId="300"/>
            <ac:picMk id="7" creationId="{3B98055F-8465-21A9-4565-765137946091}"/>
          </ac:picMkLst>
        </pc:picChg>
        <pc:picChg chg="add mod">
          <ac:chgData name="정우철" userId="7c50f686-7e21-47ea-be21-66a6b0c06d2a" providerId="ADAL" clId="{5695C94A-B977-49AE-8FFA-2DE296C106C3}" dt="2023-12-17T14:57:46.283" v="2933" actId="14826"/>
          <ac:picMkLst>
            <pc:docMk/>
            <pc:sldMk cId="3577765956" sldId="300"/>
            <ac:picMk id="8" creationId="{EBCBC341-F88F-5913-09EC-F6CB7BACA9AF}"/>
          </ac:picMkLst>
        </pc:picChg>
        <pc:picChg chg="add mod">
          <ac:chgData name="정우철" userId="7c50f686-7e21-47ea-be21-66a6b0c06d2a" providerId="ADAL" clId="{5695C94A-B977-49AE-8FFA-2DE296C106C3}" dt="2023-12-20T10:42:37.446" v="3000"/>
          <ac:picMkLst>
            <pc:docMk/>
            <pc:sldMk cId="3577765956" sldId="300"/>
            <ac:picMk id="9" creationId="{5005F7DD-F1D1-21D2-E156-DD00C996AA83}"/>
          </ac:picMkLst>
        </pc:picChg>
      </pc:sldChg>
      <pc:sldChg chg="modSp mod">
        <pc:chgData name="정우철" userId="7c50f686-7e21-47ea-be21-66a6b0c06d2a" providerId="ADAL" clId="{5695C94A-B977-49AE-8FFA-2DE296C106C3}" dt="2023-12-17T08:24:34.404" v="2768" actId="1076"/>
        <pc:sldMkLst>
          <pc:docMk/>
          <pc:sldMk cId="1967939352" sldId="301"/>
        </pc:sldMkLst>
        <pc:picChg chg="mod">
          <ac:chgData name="정우철" userId="7c50f686-7e21-47ea-be21-66a6b0c06d2a" providerId="ADAL" clId="{5695C94A-B977-49AE-8FFA-2DE296C106C3}" dt="2023-12-17T08:24:34.404" v="2768" actId="1076"/>
          <ac:picMkLst>
            <pc:docMk/>
            <pc:sldMk cId="1967939352" sldId="301"/>
            <ac:picMk id="7" creationId="{39D16114-3850-D979-A73F-A674B826A70A}"/>
          </ac:picMkLst>
        </pc:picChg>
      </pc:sldChg>
      <pc:sldChg chg="addSp delSp modSp mod modTransition">
        <pc:chgData name="정우철" userId="7c50f686-7e21-47ea-be21-66a6b0c06d2a" providerId="ADAL" clId="{5695C94A-B977-49AE-8FFA-2DE296C106C3}" dt="2023-12-20T10:43:26.135" v="3003"/>
        <pc:sldMkLst>
          <pc:docMk/>
          <pc:sldMk cId="3015235297" sldId="303"/>
        </pc:sldMkLst>
        <pc:spChg chg="mod">
          <ac:chgData name="정우철" userId="7c50f686-7e21-47ea-be21-66a6b0c06d2a" providerId="ADAL" clId="{5695C94A-B977-49AE-8FFA-2DE296C106C3}" dt="2023-12-17T08:53:18.517" v="2780" actId="113"/>
          <ac:spMkLst>
            <pc:docMk/>
            <pc:sldMk cId="3015235297" sldId="303"/>
            <ac:spMk id="9" creationId="{1A2FBAC7-6C63-1796-9116-F3790A266A90}"/>
          </ac:spMkLst>
        </pc:spChg>
        <pc:spChg chg="mod">
          <ac:chgData name="정우철" userId="7c50f686-7e21-47ea-be21-66a6b0c06d2a" providerId="ADAL" clId="{5695C94A-B977-49AE-8FFA-2DE296C106C3}" dt="2023-12-17T15:05:43.202" v="2938" actId="1076"/>
          <ac:spMkLst>
            <pc:docMk/>
            <pc:sldMk cId="3015235297" sldId="303"/>
            <ac:spMk id="11" creationId="{DEEE0270-2CBA-D301-E21C-A5845153803B}"/>
          </ac:spMkLst>
        </pc:spChg>
        <pc:spChg chg="add mod">
          <ac:chgData name="정우철" userId="7c50f686-7e21-47ea-be21-66a6b0c06d2a" providerId="ADAL" clId="{5695C94A-B977-49AE-8FFA-2DE296C106C3}" dt="2023-12-17T15:05:55.384" v="2945" actId="14100"/>
          <ac:spMkLst>
            <pc:docMk/>
            <pc:sldMk cId="3015235297" sldId="303"/>
            <ac:spMk id="12" creationId="{62E6E820-6C80-DB2A-D0D0-23005BB3A22C}"/>
          </ac:spMkLst>
        </pc:spChg>
        <pc:picChg chg="add del mod">
          <ac:chgData name="정우철" userId="7c50f686-7e21-47ea-be21-66a6b0c06d2a" providerId="ADAL" clId="{5695C94A-B977-49AE-8FFA-2DE296C106C3}" dt="2023-12-20T10:43:26.135" v="3003"/>
          <ac:picMkLst>
            <pc:docMk/>
            <pc:sldMk cId="3015235297" sldId="303"/>
            <ac:picMk id="4" creationId="{0F3D4846-0FDB-3750-B6A6-9A875362DFCB}"/>
          </ac:picMkLst>
        </pc:picChg>
        <pc:picChg chg="add del">
          <ac:chgData name="정우철" userId="7c50f686-7e21-47ea-be21-66a6b0c06d2a" providerId="ADAL" clId="{5695C94A-B977-49AE-8FFA-2DE296C106C3}" dt="2023-12-17T08:50:49.100" v="2771" actId="478"/>
          <ac:picMkLst>
            <pc:docMk/>
            <pc:sldMk cId="3015235297" sldId="303"/>
            <ac:picMk id="4" creationId="{3A167D80-F3D0-6477-EB91-A28EBDA65308}"/>
          </ac:picMkLst>
        </pc:picChg>
        <pc:picChg chg="add mod">
          <ac:chgData name="정우철" userId="7c50f686-7e21-47ea-be21-66a6b0c06d2a" providerId="ADAL" clId="{5695C94A-B977-49AE-8FFA-2DE296C106C3}" dt="2023-12-17T15:05:36.534" v="2935" actId="1076"/>
          <ac:picMkLst>
            <pc:docMk/>
            <pc:sldMk cId="3015235297" sldId="303"/>
            <ac:picMk id="5" creationId="{58C166AF-B6BD-5927-5355-A81BE21C22C3}"/>
          </ac:picMkLst>
        </pc:picChg>
        <pc:picChg chg="del">
          <ac:chgData name="정우철" userId="7c50f686-7e21-47ea-be21-66a6b0c06d2a" providerId="ADAL" clId="{5695C94A-B977-49AE-8FFA-2DE296C106C3}" dt="2023-12-17T08:53:09.693" v="2777" actId="478"/>
          <ac:picMkLst>
            <pc:docMk/>
            <pc:sldMk cId="3015235297" sldId="303"/>
            <ac:picMk id="6" creationId="{4279CDB4-09FF-2764-404F-EBE55CA8DB2E}"/>
          </ac:picMkLst>
        </pc:picChg>
        <pc:picChg chg="add mod">
          <ac:chgData name="정우철" userId="7c50f686-7e21-47ea-be21-66a6b0c06d2a" providerId="ADAL" clId="{5695C94A-B977-49AE-8FFA-2DE296C106C3}" dt="2023-12-20T10:43:26.135" v="3003"/>
          <ac:picMkLst>
            <pc:docMk/>
            <pc:sldMk cId="3015235297" sldId="303"/>
            <ac:picMk id="6" creationId="{439047ED-7352-76A4-3E86-556C9C097D69}"/>
          </ac:picMkLst>
        </pc:picChg>
        <pc:picChg chg="mod">
          <ac:chgData name="정우철" userId="7c50f686-7e21-47ea-be21-66a6b0c06d2a" providerId="ADAL" clId="{5695C94A-B977-49AE-8FFA-2DE296C106C3}" dt="2023-12-17T15:05:46.536" v="2941" actId="1076"/>
          <ac:picMkLst>
            <pc:docMk/>
            <pc:sldMk cId="3015235297" sldId="303"/>
            <ac:picMk id="7" creationId="{8CED5359-C4BE-A4AC-5FA2-741A161B9D81}"/>
          </ac:picMkLst>
        </pc:picChg>
        <pc:picChg chg="add mod">
          <ac:chgData name="정우철" userId="7c50f686-7e21-47ea-be21-66a6b0c06d2a" providerId="ADAL" clId="{5695C94A-B977-49AE-8FFA-2DE296C106C3}" dt="2023-12-17T08:53:13.156" v="2779" actId="1076"/>
          <ac:picMkLst>
            <pc:docMk/>
            <pc:sldMk cId="3015235297" sldId="303"/>
            <ac:picMk id="10" creationId="{2EF20278-E8B8-DA62-2434-5ACDE123F14D}"/>
          </ac:picMkLst>
        </pc:picChg>
      </pc:sldChg>
      <pc:sldChg chg="addSp delSp modSp mod modTransition">
        <pc:chgData name="정우철" userId="7c50f686-7e21-47ea-be21-66a6b0c06d2a" providerId="ADAL" clId="{5695C94A-B977-49AE-8FFA-2DE296C106C3}" dt="2023-12-20T10:43:42.429" v="3006"/>
        <pc:sldMkLst>
          <pc:docMk/>
          <pc:sldMk cId="3040785412" sldId="305"/>
        </pc:sldMkLst>
        <pc:spChg chg="mod">
          <ac:chgData name="정우철" userId="7c50f686-7e21-47ea-be21-66a6b0c06d2a" providerId="ADAL" clId="{5695C94A-B977-49AE-8FFA-2DE296C106C3}" dt="2023-12-17T15:06:09.755" v="2966" actId="20577"/>
          <ac:spMkLst>
            <pc:docMk/>
            <pc:sldMk cId="3040785412" sldId="305"/>
            <ac:spMk id="2" creationId="{AA899820-6C47-E6BC-265A-396B29572302}"/>
          </ac:spMkLst>
        </pc:spChg>
        <pc:picChg chg="add mod">
          <ac:chgData name="정우철" userId="7c50f686-7e21-47ea-be21-66a6b0c06d2a" providerId="ADAL" clId="{5695C94A-B977-49AE-8FFA-2DE296C106C3}" dt="2023-12-17T15:06:37.485" v="2969" actId="1076"/>
          <ac:picMkLst>
            <pc:docMk/>
            <pc:sldMk cId="3040785412" sldId="305"/>
            <ac:picMk id="4" creationId="{725AB33D-F60F-B63E-115A-C29F4A23FA92}"/>
          </ac:picMkLst>
        </pc:picChg>
        <pc:picChg chg="add del mod">
          <ac:chgData name="정우철" userId="7c50f686-7e21-47ea-be21-66a6b0c06d2a" providerId="ADAL" clId="{5695C94A-B977-49AE-8FFA-2DE296C106C3}" dt="2023-12-20T10:43:42.429" v="3006"/>
          <ac:picMkLst>
            <pc:docMk/>
            <pc:sldMk cId="3040785412" sldId="305"/>
            <ac:picMk id="7" creationId="{4348E859-B20E-A994-67AA-99260135E6E6}"/>
          </ac:picMkLst>
        </pc:picChg>
        <pc:picChg chg="mod">
          <ac:chgData name="정우철" userId="7c50f686-7e21-47ea-be21-66a6b0c06d2a" providerId="ADAL" clId="{5695C94A-B977-49AE-8FFA-2DE296C106C3}" dt="2023-12-17T15:06:11.284" v="2967" actId="1076"/>
          <ac:picMkLst>
            <pc:docMk/>
            <pc:sldMk cId="3040785412" sldId="305"/>
            <ac:picMk id="9" creationId="{F9A377A6-DC39-E2F0-3B92-EC5459E05B38}"/>
          </ac:picMkLst>
        </pc:picChg>
        <pc:picChg chg="add mod">
          <ac:chgData name="정우철" userId="7c50f686-7e21-47ea-be21-66a6b0c06d2a" providerId="ADAL" clId="{5695C94A-B977-49AE-8FFA-2DE296C106C3}" dt="2023-12-20T10:43:42.429" v="3006"/>
          <ac:picMkLst>
            <pc:docMk/>
            <pc:sldMk cId="3040785412" sldId="305"/>
            <ac:picMk id="10" creationId="{01FA46D3-B896-8C41-7E00-72B700006CE2}"/>
          </ac:picMkLst>
        </pc:picChg>
      </pc:sldChg>
      <pc:sldChg chg="addSp delSp modSp mod modTransition">
        <pc:chgData name="정우철" userId="7c50f686-7e21-47ea-be21-66a6b0c06d2a" providerId="ADAL" clId="{5695C94A-B977-49AE-8FFA-2DE296C106C3}" dt="2023-12-20T10:36:55.186" v="2979"/>
        <pc:sldMkLst>
          <pc:docMk/>
          <pc:sldMk cId="1248906819" sldId="306"/>
        </pc:sldMkLst>
        <pc:spChg chg="mod">
          <ac:chgData name="정우철" userId="7c50f686-7e21-47ea-be21-66a6b0c06d2a" providerId="ADAL" clId="{5695C94A-B977-49AE-8FFA-2DE296C106C3}" dt="2023-12-17T07:46:26.736" v="2536" actId="20577"/>
          <ac:spMkLst>
            <pc:docMk/>
            <pc:sldMk cId="1248906819" sldId="306"/>
            <ac:spMk id="9" creationId="{AA69B763-7F7F-1AF0-1AA2-26DD04FAE4DC}"/>
          </ac:spMkLst>
        </pc:spChg>
        <pc:picChg chg="add del mod">
          <ac:chgData name="정우철" userId="7c50f686-7e21-47ea-be21-66a6b0c06d2a" providerId="ADAL" clId="{5695C94A-B977-49AE-8FFA-2DE296C106C3}" dt="2023-12-20T10:36:55.186" v="2979"/>
          <ac:picMkLst>
            <pc:docMk/>
            <pc:sldMk cId="1248906819" sldId="306"/>
            <ac:picMk id="22" creationId="{94C45EC8-DA38-0BBD-01BD-ACF062D02C55}"/>
          </ac:picMkLst>
        </pc:picChg>
        <pc:picChg chg="add mod">
          <ac:chgData name="정우철" userId="7c50f686-7e21-47ea-be21-66a6b0c06d2a" providerId="ADAL" clId="{5695C94A-B977-49AE-8FFA-2DE296C106C3}" dt="2023-12-20T10:36:55.186" v="2979"/>
          <ac:picMkLst>
            <pc:docMk/>
            <pc:sldMk cId="1248906819" sldId="306"/>
            <ac:picMk id="23" creationId="{E588BB64-BC3B-A984-6CC7-6ADA79CC1DA2}"/>
          </ac:picMkLst>
        </pc:picChg>
      </pc:sldChg>
      <pc:sldChg chg="addSp delSp modSp mod modTransition">
        <pc:chgData name="정우철" userId="7c50f686-7e21-47ea-be21-66a6b0c06d2a" providerId="ADAL" clId="{5695C94A-B977-49AE-8FFA-2DE296C106C3}" dt="2023-12-20T10:42:16.159" v="2997"/>
        <pc:sldMkLst>
          <pc:docMk/>
          <pc:sldMk cId="2538449308" sldId="307"/>
        </pc:sldMkLst>
        <pc:spChg chg="mod">
          <ac:chgData name="정우철" userId="7c50f686-7e21-47ea-be21-66a6b0c06d2a" providerId="ADAL" clId="{5695C94A-B977-49AE-8FFA-2DE296C106C3}" dt="2023-12-17T08:22:55.025" v="2766" actId="20577"/>
          <ac:spMkLst>
            <pc:docMk/>
            <pc:sldMk cId="2538449308" sldId="307"/>
            <ac:spMk id="3" creationId="{FF2D10EB-1080-63AA-5F44-CD7AD7D25E96}"/>
          </ac:spMkLst>
        </pc:spChg>
        <pc:picChg chg="add del mod">
          <ac:chgData name="정우철" userId="7c50f686-7e21-47ea-be21-66a6b0c06d2a" providerId="ADAL" clId="{5695C94A-B977-49AE-8FFA-2DE296C106C3}" dt="2023-12-20T10:42:16.159" v="2997"/>
          <ac:picMkLst>
            <pc:docMk/>
            <pc:sldMk cId="2538449308" sldId="307"/>
            <ac:picMk id="6" creationId="{372159BA-D962-AA83-6A10-BDFD18514ED0}"/>
          </ac:picMkLst>
        </pc:picChg>
        <pc:picChg chg="add mod">
          <ac:chgData name="정우철" userId="7c50f686-7e21-47ea-be21-66a6b0c06d2a" providerId="ADAL" clId="{5695C94A-B977-49AE-8FFA-2DE296C106C3}" dt="2023-12-20T10:42:16.159" v="2997"/>
          <ac:picMkLst>
            <pc:docMk/>
            <pc:sldMk cId="2538449308" sldId="307"/>
            <ac:picMk id="7" creationId="{67909E04-688A-1DBE-CED4-049458BCEDA0}"/>
          </ac:picMkLst>
        </pc:picChg>
      </pc:sldChg>
      <pc:sldChg chg="addSp modSp mod">
        <pc:chgData name="정우철" userId="7c50f686-7e21-47ea-be21-66a6b0c06d2a" providerId="ADAL" clId="{5695C94A-B977-49AE-8FFA-2DE296C106C3}" dt="2023-12-17T06:34:26.846" v="801" actId="14100"/>
        <pc:sldMkLst>
          <pc:docMk/>
          <pc:sldMk cId="3409953800" sldId="308"/>
        </pc:sldMkLst>
        <pc:spChg chg="add mod">
          <ac:chgData name="정우철" userId="7c50f686-7e21-47ea-be21-66a6b0c06d2a" providerId="ADAL" clId="{5695C94A-B977-49AE-8FFA-2DE296C106C3}" dt="2023-12-17T06:34:21.112" v="799" actId="1076"/>
          <ac:spMkLst>
            <pc:docMk/>
            <pc:sldMk cId="3409953800" sldId="308"/>
            <ac:spMk id="5" creationId="{E8B976BD-5DF9-B30C-3B77-EBBC8A92A070}"/>
          </ac:spMkLst>
        </pc:spChg>
        <pc:picChg chg="add mod">
          <ac:chgData name="정우철" userId="7c50f686-7e21-47ea-be21-66a6b0c06d2a" providerId="ADAL" clId="{5695C94A-B977-49AE-8FFA-2DE296C106C3}" dt="2023-12-17T06:34:17.511" v="798" actId="1076"/>
          <ac:picMkLst>
            <pc:docMk/>
            <pc:sldMk cId="3409953800" sldId="308"/>
            <ac:picMk id="4" creationId="{0D9853A6-CA92-51AD-1F33-137D8CD39714}"/>
          </ac:picMkLst>
        </pc:picChg>
        <pc:picChg chg="mod">
          <ac:chgData name="정우철" userId="7c50f686-7e21-47ea-be21-66a6b0c06d2a" providerId="ADAL" clId="{5695C94A-B977-49AE-8FFA-2DE296C106C3}" dt="2023-12-17T06:33:34.290" v="757" actId="1076"/>
          <ac:picMkLst>
            <pc:docMk/>
            <pc:sldMk cId="3409953800" sldId="308"/>
            <ac:picMk id="54" creationId="{C9844055-68E0-A2FC-F872-EFD0FEBE2F08}"/>
          </ac:picMkLst>
        </pc:picChg>
        <pc:cxnChg chg="add mod">
          <ac:chgData name="정우철" userId="7c50f686-7e21-47ea-be21-66a6b0c06d2a" providerId="ADAL" clId="{5695C94A-B977-49AE-8FFA-2DE296C106C3}" dt="2023-12-17T06:34:26.846" v="801" actId="14100"/>
          <ac:cxnSpMkLst>
            <pc:docMk/>
            <pc:sldMk cId="3409953800" sldId="308"/>
            <ac:cxnSpMk id="12" creationId="{C5EA4EB5-62CF-8BCF-0B86-1DD8875961B2}"/>
          </ac:cxnSpMkLst>
        </pc:cxnChg>
        <pc:cxnChg chg="mod">
          <ac:chgData name="정우철" userId="7c50f686-7e21-47ea-be21-66a6b0c06d2a" providerId="ADAL" clId="{5695C94A-B977-49AE-8FFA-2DE296C106C3}" dt="2023-12-17T06:33:34.290" v="757" actId="1076"/>
          <ac:cxnSpMkLst>
            <pc:docMk/>
            <pc:sldMk cId="3409953800" sldId="308"/>
            <ac:cxnSpMk id="48" creationId="{9F0459B6-2635-57C0-9F44-ED2E07BDE504}"/>
          </ac:cxnSpMkLst>
        </pc:cxnChg>
      </pc:sldChg>
      <pc:sldChg chg="addSp delSp modSp mod">
        <pc:chgData name="정우철" userId="7c50f686-7e21-47ea-be21-66a6b0c06d2a" providerId="ADAL" clId="{5695C94A-B977-49AE-8FFA-2DE296C106C3}" dt="2023-12-16T06:58:03.454" v="109" actId="478"/>
        <pc:sldMkLst>
          <pc:docMk/>
          <pc:sldMk cId="2473373667" sldId="309"/>
        </pc:sldMkLst>
        <pc:picChg chg="add del mod">
          <ac:chgData name="정우철" userId="7c50f686-7e21-47ea-be21-66a6b0c06d2a" providerId="ADAL" clId="{5695C94A-B977-49AE-8FFA-2DE296C106C3}" dt="2023-12-16T06:58:03.454" v="109" actId="478"/>
          <ac:picMkLst>
            <pc:docMk/>
            <pc:sldMk cId="2473373667" sldId="309"/>
            <ac:picMk id="6" creationId="{63132698-02EE-3797-489C-CDB82A20FFFC}"/>
          </ac:picMkLst>
        </pc:picChg>
      </pc:sldChg>
      <pc:sldChg chg="del">
        <pc:chgData name="정우철" userId="7c50f686-7e21-47ea-be21-66a6b0c06d2a" providerId="ADAL" clId="{5695C94A-B977-49AE-8FFA-2DE296C106C3}" dt="2023-12-16T06:51:26.811" v="103" actId="47"/>
        <pc:sldMkLst>
          <pc:docMk/>
          <pc:sldMk cId="3747787267" sldId="310"/>
        </pc:sldMkLst>
      </pc:sldChg>
      <pc:sldChg chg="addSp delSp modSp mod">
        <pc:chgData name="정우철" userId="7c50f686-7e21-47ea-be21-66a6b0c06d2a" providerId="ADAL" clId="{5695C94A-B977-49AE-8FFA-2DE296C106C3}" dt="2023-12-17T06:38:13.011" v="997" actId="14100"/>
        <pc:sldMkLst>
          <pc:docMk/>
          <pc:sldMk cId="1913183439" sldId="311"/>
        </pc:sldMkLst>
        <pc:spChg chg="add del mod">
          <ac:chgData name="정우철" userId="7c50f686-7e21-47ea-be21-66a6b0c06d2a" providerId="ADAL" clId="{5695C94A-B977-49AE-8FFA-2DE296C106C3}" dt="2023-12-17T06:37:25.311" v="860" actId="478"/>
          <ac:spMkLst>
            <pc:docMk/>
            <pc:sldMk cId="1913183439" sldId="311"/>
            <ac:spMk id="4" creationId="{30ACE708-99C7-2964-A07F-9F9F3340E84C}"/>
          </ac:spMkLst>
        </pc:spChg>
        <pc:spChg chg="mod">
          <ac:chgData name="정우철" userId="7c50f686-7e21-47ea-be21-66a6b0c06d2a" providerId="ADAL" clId="{5695C94A-B977-49AE-8FFA-2DE296C106C3}" dt="2023-12-17T06:38:13.011" v="997" actId="14100"/>
          <ac:spMkLst>
            <pc:docMk/>
            <pc:sldMk cId="1913183439" sldId="311"/>
            <ac:spMk id="14" creationId="{95796C35-67ED-8A18-CAFA-178CB935CBA9}"/>
          </ac:spMkLst>
        </pc:spChg>
        <pc:spChg chg="add mod">
          <ac:chgData name="정우철" userId="7c50f686-7e21-47ea-be21-66a6b0c06d2a" providerId="ADAL" clId="{5695C94A-B977-49AE-8FFA-2DE296C106C3}" dt="2023-12-17T06:38:06.767" v="996" actId="20577"/>
          <ac:spMkLst>
            <pc:docMk/>
            <pc:sldMk cId="1913183439" sldId="311"/>
            <ac:spMk id="16" creationId="{7B76FD1F-6186-F003-68A7-A90B0C4CC88A}"/>
          </ac:spMkLst>
        </pc:spChg>
        <pc:picChg chg="add mod">
          <ac:chgData name="정우철" userId="7c50f686-7e21-47ea-be21-66a6b0c06d2a" providerId="ADAL" clId="{5695C94A-B977-49AE-8FFA-2DE296C106C3}" dt="2023-12-17T06:35:51.690" v="802"/>
          <ac:picMkLst>
            <pc:docMk/>
            <pc:sldMk cId="1913183439" sldId="311"/>
            <ac:picMk id="3" creationId="{1450125B-EBE0-8D6E-3897-2B1C8163FE6F}"/>
          </ac:picMkLst>
        </pc:picChg>
        <pc:cxnChg chg="add mod">
          <ac:chgData name="정우철" userId="7c50f686-7e21-47ea-be21-66a6b0c06d2a" providerId="ADAL" clId="{5695C94A-B977-49AE-8FFA-2DE296C106C3}" dt="2023-12-17T06:36:03.086" v="805" actId="14100"/>
          <ac:cxnSpMkLst>
            <pc:docMk/>
            <pc:sldMk cId="1913183439" sldId="311"/>
            <ac:cxnSpMk id="6" creationId="{F3731216-CE7D-CC96-2B37-9A197BD3CF2B}"/>
          </ac:cxnSpMkLst>
        </pc:cxnChg>
      </pc:sldChg>
      <pc:sldChg chg="modSp">
        <pc:chgData name="정우철" userId="7c50f686-7e21-47ea-be21-66a6b0c06d2a" providerId="ADAL" clId="{5695C94A-B977-49AE-8FFA-2DE296C106C3}" dt="2023-12-17T13:05:04.133" v="2890" actId="732"/>
        <pc:sldMkLst>
          <pc:docMk/>
          <pc:sldMk cId="1643661602" sldId="314"/>
        </pc:sldMkLst>
        <pc:picChg chg="mod">
          <ac:chgData name="정우철" userId="7c50f686-7e21-47ea-be21-66a6b0c06d2a" providerId="ADAL" clId="{5695C94A-B977-49AE-8FFA-2DE296C106C3}" dt="2023-12-17T13:05:04.133" v="2890" actId="732"/>
          <ac:picMkLst>
            <pc:docMk/>
            <pc:sldMk cId="1643661602" sldId="314"/>
            <ac:picMk id="3" creationId="{32017287-E494-6B28-6B7A-877CD6B09FF4}"/>
          </ac:picMkLst>
        </pc:picChg>
      </pc:sldChg>
      <pc:sldChg chg="addSp delSp modSp add mod">
        <pc:chgData name="정우철" userId="7c50f686-7e21-47ea-be21-66a6b0c06d2a" providerId="ADAL" clId="{5695C94A-B977-49AE-8FFA-2DE296C106C3}" dt="2023-12-16T06:50:45.508" v="102" actId="1076"/>
        <pc:sldMkLst>
          <pc:docMk/>
          <pc:sldMk cId="2742196840" sldId="340"/>
        </pc:sldMkLst>
        <pc:spChg chg="add del mod">
          <ac:chgData name="정우철" userId="7c50f686-7e21-47ea-be21-66a6b0c06d2a" providerId="ADAL" clId="{5695C94A-B977-49AE-8FFA-2DE296C106C3}" dt="2023-12-16T06:44:17.341" v="82"/>
          <ac:spMkLst>
            <pc:docMk/>
            <pc:sldMk cId="2742196840" sldId="340"/>
            <ac:spMk id="3" creationId="{4104F870-033C-19A9-6317-2DC4EDAC9D6D}"/>
          </ac:spMkLst>
        </pc:spChg>
        <pc:spChg chg="add del">
          <ac:chgData name="정우철" userId="7c50f686-7e21-47ea-be21-66a6b0c06d2a" providerId="ADAL" clId="{5695C94A-B977-49AE-8FFA-2DE296C106C3}" dt="2023-12-16T06:45:04.555" v="85" actId="22"/>
          <ac:spMkLst>
            <pc:docMk/>
            <pc:sldMk cId="2742196840" sldId="340"/>
            <ac:spMk id="6" creationId="{9CC44FB9-F0B7-E5EC-3B25-D31784D0F2F0}"/>
          </ac:spMkLst>
        </pc:spChg>
        <pc:spChg chg="add mod">
          <ac:chgData name="정우철" userId="7c50f686-7e21-47ea-be21-66a6b0c06d2a" providerId="ADAL" clId="{5695C94A-B977-49AE-8FFA-2DE296C106C3}" dt="2023-12-16T06:50:45.508" v="102" actId="1076"/>
          <ac:spMkLst>
            <pc:docMk/>
            <pc:sldMk cId="2742196840" sldId="340"/>
            <ac:spMk id="13" creationId="{56AE9BA1-EECD-239F-7016-408DC53DECE7}"/>
          </ac:spMkLst>
        </pc:spChg>
        <pc:picChg chg="add del">
          <ac:chgData name="정우철" userId="7c50f686-7e21-47ea-be21-66a6b0c06d2a" providerId="ADAL" clId="{5695C94A-B977-49AE-8FFA-2DE296C106C3}" dt="2023-12-16T06:49:24.159" v="91" actId="478"/>
          <ac:picMkLst>
            <pc:docMk/>
            <pc:sldMk cId="2742196840" sldId="340"/>
            <ac:picMk id="5" creationId="{3E87088E-5D3C-8681-4DD8-4DA5A53FD57B}"/>
          </ac:picMkLst>
        </pc:picChg>
        <pc:picChg chg="add del">
          <ac:chgData name="정우철" userId="7c50f686-7e21-47ea-be21-66a6b0c06d2a" providerId="ADAL" clId="{5695C94A-B977-49AE-8FFA-2DE296C106C3}" dt="2023-12-16T06:45:26.186" v="87" actId="478"/>
          <ac:picMkLst>
            <pc:docMk/>
            <pc:sldMk cId="2742196840" sldId="340"/>
            <ac:picMk id="8" creationId="{CCFCF2A0-CBD4-616A-97D7-418B1CC13067}"/>
          </ac:picMkLst>
        </pc:picChg>
        <pc:picChg chg="add del mod">
          <ac:chgData name="정우철" userId="7c50f686-7e21-47ea-be21-66a6b0c06d2a" providerId="ADAL" clId="{5695C94A-B977-49AE-8FFA-2DE296C106C3}" dt="2023-12-16T06:46:04.566" v="90" actId="478"/>
          <ac:picMkLst>
            <pc:docMk/>
            <pc:sldMk cId="2742196840" sldId="340"/>
            <ac:picMk id="10" creationId="{0593078F-5A9F-F5F4-4141-E5713634C340}"/>
          </ac:picMkLst>
        </pc:picChg>
        <pc:picChg chg="add mod">
          <ac:chgData name="정우철" userId="7c50f686-7e21-47ea-be21-66a6b0c06d2a" providerId="ADAL" clId="{5695C94A-B977-49AE-8FFA-2DE296C106C3}" dt="2023-12-16T06:49:44.339" v="99" actId="1076"/>
          <ac:picMkLst>
            <pc:docMk/>
            <pc:sldMk cId="2742196840" sldId="340"/>
            <ac:picMk id="12" creationId="{5F379A98-2543-5E7B-A47D-91CCA199EC98}"/>
          </ac:picMkLst>
        </pc:picChg>
      </pc:sldChg>
      <pc:sldChg chg="add del">
        <pc:chgData name="정우철" userId="7c50f686-7e21-47ea-be21-66a6b0c06d2a" providerId="ADAL" clId="{5695C94A-B977-49AE-8FFA-2DE296C106C3}" dt="2023-12-16T06:39:31.515" v="49"/>
        <pc:sldMkLst>
          <pc:docMk/>
          <pc:sldMk cId="2569295324" sldId="341"/>
        </pc:sldMkLst>
      </pc:sldChg>
      <pc:sldChg chg="addSp delSp modSp add mod modTransition delAnim">
        <pc:chgData name="정우철" userId="7c50f686-7e21-47ea-be21-66a6b0c06d2a" providerId="ADAL" clId="{5695C94A-B977-49AE-8FFA-2DE296C106C3}" dt="2023-12-20T10:41:01.762" v="2988"/>
        <pc:sldMkLst>
          <pc:docMk/>
          <pc:sldMk cId="2275184284" sldId="344"/>
        </pc:sldMkLst>
        <pc:spChg chg="del mod">
          <ac:chgData name="정우철" userId="7c50f686-7e21-47ea-be21-66a6b0c06d2a" providerId="ADAL" clId="{5695C94A-B977-49AE-8FFA-2DE296C106C3}" dt="2023-12-16T06:58:15.172" v="112" actId="478"/>
          <ac:spMkLst>
            <pc:docMk/>
            <pc:sldMk cId="2275184284" sldId="344"/>
            <ac:spMk id="3" creationId="{4A3903E1-89A3-47A7-09AC-2710063FF21D}"/>
          </ac:spMkLst>
        </pc:spChg>
        <pc:spChg chg="add del mod">
          <ac:chgData name="정우철" userId="7c50f686-7e21-47ea-be21-66a6b0c06d2a" providerId="ADAL" clId="{5695C94A-B977-49AE-8FFA-2DE296C106C3}" dt="2023-12-16T06:58:26.797" v="114" actId="478"/>
          <ac:spMkLst>
            <pc:docMk/>
            <pc:sldMk cId="2275184284" sldId="344"/>
            <ac:spMk id="6" creationId="{F67B2BE6-BC2F-BB38-3698-B625420EB0FF}"/>
          </ac:spMkLst>
        </pc:spChg>
        <pc:picChg chg="add del mod">
          <ac:chgData name="정우철" userId="7c50f686-7e21-47ea-be21-66a6b0c06d2a" providerId="ADAL" clId="{5695C94A-B977-49AE-8FFA-2DE296C106C3}" dt="2023-12-20T10:41:01.762" v="2988"/>
          <ac:picMkLst>
            <pc:docMk/>
            <pc:sldMk cId="2275184284" sldId="344"/>
            <ac:picMk id="4" creationId="{B3999CFA-6DBA-6FD1-E3D4-10DFAC86F312}"/>
          </ac:picMkLst>
        </pc:picChg>
        <pc:picChg chg="del">
          <ac:chgData name="정우철" userId="7c50f686-7e21-47ea-be21-66a6b0c06d2a" providerId="ADAL" clId="{5695C94A-B977-49AE-8FFA-2DE296C106C3}" dt="2023-12-16T06:58:27.913" v="115" actId="478"/>
          <ac:picMkLst>
            <pc:docMk/>
            <pc:sldMk cId="2275184284" sldId="344"/>
            <ac:picMk id="5" creationId="{2576A0A6-5348-216F-E5C9-C37CE7E06764}"/>
          </ac:picMkLst>
        </pc:picChg>
        <pc:picChg chg="add mod">
          <ac:chgData name="정우철" userId="7c50f686-7e21-47ea-be21-66a6b0c06d2a" providerId="ADAL" clId="{5695C94A-B977-49AE-8FFA-2DE296C106C3}" dt="2023-12-20T10:41:01.762" v="2988"/>
          <ac:picMkLst>
            <pc:docMk/>
            <pc:sldMk cId="2275184284" sldId="344"/>
            <ac:picMk id="5" creationId="{56AADE44-86D0-3C01-9775-484F211CBD34}"/>
          </ac:picMkLst>
        </pc:picChg>
        <pc:picChg chg="add mod">
          <ac:chgData name="정우철" userId="7c50f686-7e21-47ea-be21-66a6b0c06d2a" providerId="ADAL" clId="{5695C94A-B977-49AE-8FFA-2DE296C106C3}" dt="2023-12-16T06:58:48.980" v="120" actId="1076"/>
          <ac:picMkLst>
            <pc:docMk/>
            <pc:sldMk cId="2275184284" sldId="344"/>
            <ac:picMk id="8" creationId="{91361B62-2889-7DE2-3E33-9089930C696F}"/>
          </ac:picMkLst>
        </pc:picChg>
        <pc:inkChg chg="del">
          <ac:chgData name="정우철" userId="7c50f686-7e21-47ea-be21-66a6b0c06d2a" providerId="ADAL" clId="{5695C94A-B977-49AE-8FFA-2DE296C106C3}" dt="2023-12-16T06:58:37.409" v="116" actId="478"/>
          <ac:inkMkLst>
            <pc:docMk/>
            <pc:sldMk cId="2275184284" sldId="344"/>
            <ac:inkMk id="16" creationId="{1A07B3EE-9C4E-9508-61C7-4ECA38B4794F}"/>
          </ac:inkMkLst>
        </pc:inkChg>
      </pc:sldChg>
      <pc:sldChg chg="addSp delSp modSp add del mod">
        <pc:chgData name="정우철" userId="7c50f686-7e21-47ea-be21-66a6b0c06d2a" providerId="ADAL" clId="{5695C94A-B977-49AE-8FFA-2DE296C106C3}" dt="2023-12-16T07:20:42.596" v="710" actId="47"/>
        <pc:sldMkLst>
          <pc:docMk/>
          <pc:sldMk cId="3968144559" sldId="345"/>
        </pc:sldMkLst>
        <pc:spChg chg="mod">
          <ac:chgData name="정우철" userId="7c50f686-7e21-47ea-be21-66a6b0c06d2a" providerId="ADAL" clId="{5695C94A-B977-49AE-8FFA-2DE296C106C3}" dt="2023-12-16T06:59:41.777" v="140" actId="20577"/>
          <ac:spMkLst>
            <pc:docMk/>
            <pc:sldMk cId="3968144559" sldId="345"/>
            <ac:spMk id="2" creationId="{C9A32D88-D197-6ABE-0566-820863F40440}"/>
          </ac:spMkLst>
        </pc:spChg>
        <pc:graphicFrameChg chg="add del mod modGraphic">
          <ac:chgData name="정우철" userId="7c50f686-7e21-47ea-be21-66a6b0c06d2a" providerId="ADAL" clId="{5695C94A-B977-49AE-8FFA-2DE296C106C3}" dt="2023-12-16T07:00:45.275" v="175" actId="478"/>
          <ac:graphicFrameMkLst>
            <pc:docMk/>
            <pc:sldMk cId="3968144559" sldId="345"/>
            <ac:graphicFrameMk id="3" creationId="{031B2ACA-2518-B50D-B6C7-CD69A64E3E16}"/>
          </ac:graphicFrameMkLst>
        </pc:graphicFrameChg>
        <pc:graphicFrameChg chg="add mod modGraphic">
          <ac:chgData name="정우철" userId="7c50f686-7e21-47ea-be21-66a6b0c06d2a" providerId="ADAL" clId="{5695C94A-B977-49AE-8FFA-2DE296C106C3}" dt="2023-12-16T07:08:03.566" v="653" actId="14734"/>
          <ac:graphicFrameMkLst>
            <pc:docMk/>
            <pc:sldMk cId="3968144559" sldId="345"/>
            <ac:graphicFrameMk id="4" creationId="{06C934B1-F783-432E-6D63-73E39B2E6290}"/>
          </ac:graphicFrameMkLst>
        </pc:graphicFrameChg>
        <pc:picChg chg="del">
          <ac:chgData name="정우철" userId="7c50f686-7e21-47ea-be21-66a6b0c06d2a" providerId="ADAL" clId="{5695C94A-B977-49AE-8FFA-2DE296C106C3}" dt="2023-12-16T06:59:43.631" v="141" actId="478"/>
          <ac:picMkLst>
            <pc:docMk/>
            <pc:sldMk cId="3968144559" sldId="345"/>
            <ac:picMk id="8" creationId="{91361B62-2889-7DE2-3E33-9089930C696F}"/>
          </ac:picMkLst>
        </pc:picChg>
      </pc:sldChg>
      <pc:sldChg chg="addSp delSp modSp add mod modTransition">
        <pc:chgData name="정우철" userId="7c50f686-7e21-47ea-be21-66a6b0c06d2a" providerId="ADAL" clId="{5695C94A-B977-49AE-8FFA-2DE296C106C3}" dt="2023-12-20T10:41:19.308" v="2991"/>
        <pc:sldMkLst>
          <pc:docMk/>
          <pc:sldMk cId="3033018969" sldId="346"/>
        </pc:sldMkLst>
        <pc:spChg chg="mod">
          <ac:chgData name="정우철" userId="7c50f686-7e21-47ea-be21-66a6b0c06d2a" providerId="ADAL" clId="{5695C94A-B977-49AE-8FFA-2DE296C106C3}" dt="2023-12-16T07:08:04.171" v="654" actId="20577"/>
          <ac:spMkLst>
            <pc:docMk/>
            <pc:sldMk cId="3033018969" sldId="346"/>
            <ac:spMk id="2" creationId="{C9A32D88-D197-6ABE-0566-820863F40440}"/>
          </ac:spMkLst>
        </pc:spChg>
        <pc:graphicFrameChg chg="mod modGraphic">
          <ac:chgData name="정우철" userId="7c50f686-7e21-47ea-be21-66a6b0c06d2a" providerId="ADAL" clId="{5695C94A-B977-49AE-8FFA-2DE296C106C3}" dt="2023-12-17T07:44:13.896" v="2239" actId="20577"/>
          <ac:graphicFrameMkLst>
            <pc:docMk/>
            <pc:sldMk cId="3033018969" sldId="346"/>
            <ac:graphicFrameMk id="4" creationId="{06C934B1-F783-432E-6D63-73E39B2E6290}"/>
          </ac:graphicFrameMkLst>
        </pc:graphicFrameChg>
        <pc:picChg chg="add del mod">
          <ac:chgData name="정우철" userId="7c50f686-7e21-47ea-be21-66a6b0c06d2a" providerId="ADAL" clId="{5695C94A-B977-49AE-8FFA-2DE296C106C3}" dt="2023-12-20T10:41:19.308" v="2991"/>
          <ac:picMkLst>
            <pc:docMk/>
            <pc:sldMk cId="3033018969" sldId="346"/>
            <ac:picMk id="7" creationId="{8D94374C-3B9D-8448-3085-038EDD248052}"/>
          </ac:picMkLst>
        </pc:picChg>
        <pc:picChg chg="add mod">
          <ac:chgData name="정우철" userId="7c50f686-7e21-47ea-be21-66a6b0c06d2a" providerId="ADAL" clId="{5695C94A-B977-49AE-8FFA-2DE296C106C3}" dt="2023-12-20T10:41:19.308" v="2991"/>
          <ac:picMkLst>
            <pc:docMk/>
            <pc:sldMk cId="3033018969" sldId="346"/>
            <ac:picMk id="8" creationId="{AC9B1476-4E98-6AFD-3ABE-CEE89785C191}"/>
          </ac:picMkLst>
        </pc:picChg>
      </pc:sldChg>
      <pc:sldChg chg="addSp delSp modSp add del mod">
        <pc:chgData name="정우철" userId="7c50f686-7e21-47ea-be21-66a6b0c06d2a" providerId="ADAL" clId="{5695C94A-B977-49AE-8FFA-2DE296C106C3}" dt="2023-12-16T07:22:13.500" v="749" actId="2696"/>
        <pc:sldMkLst>
          <pc:docMk/>
          <pc:sldMk cId="2534803325" sldId="347"/>
        </pc:sldMkLst>
        <pc:spChg chg="mod">
          <ac:chgData name="정우철" userId="7c50f686-7e21-47ea-be21-66a6b0c06d2a" providerId="ADAL" clId="{5695C94A-B977-49AE-8FFA-2DE296C106C3}" dt="2023-12-16T07:21:43.263" v="745" actId="20577"/>
          <ac:spMkLst>
            <pc:docMk/>
            <pc:sldMk cId="2534803325" sldId="347"/>
            <ac:spMk id="2" creationId="{C9A32D88-D197-6ABE-0566-820863F40440}"/>
          </ac:spMkLst>
        </pc:spChg>
        <pc:spChg chg="add del">
          <ac:chgData name="정우철" userId="7c50f686-7e21-47ea-be21-66a6b0c06d2a" providerId="ADAL" clId="{5695C94A-B977-49AE-8FFA-2DE296C106C3}" dt="2023-12-16T07:22:07.461" v="748" actId="478"/>
          <ac:spMkLst>
            <pc:docMk/>
            <pc:sldMk cId="2534803325" sldId="347"/>
            <ac:spMk id="5" creationId="{157F178E-82A4-E61F-F22C-D8C037AB6C03}"/>
          </ac:spMkLst>
        </pc:spChg>
        <pc:graphicFrameChg chg="del">
          <ac:chgData name="정우철" userId="7c50f686-7e21-47ea-be21-66a6b0c06d2a" providerId="ADAL" clId="{5695C94A-B977-49AE-8FFA-2DE296C106C3}" dt="2023-12-16T07:21:45.318" v="746" actId="478"/>
          <ac:graphicFrameMkLst>
            <pc:docMk/>
            <pc:sldMk cId="2534803325" sldId="347"/>
            <ac:graphicFrameMk id="4" creationId="{06C934B1-F783-432E-6D63-73E39B2E6290}"/>
          </ac:graphicFrameMkLst>
        </pc:graphicFrameChg>
      </pc:sldChg>
      <pc:sldChg chg="new">
        <pc:chgData name="정우철" userId="7c50f686-7e21-47ea-be21-66a6b0c06d2a" providerId="ADAL" clId="{5695C94A-B977-49AE-8FFA-2DE296C106C3}" dt="2023-12-16T07:22:18.856" v="750" actId="680"/>
        <pc:sldMkLst>
          <pc:docMk/>
          <pc:sldMk cId="3058951612" sldId="347"/>
        </pc:sldMkLst>
      </pc:sldChg>
      <pc:sldChg chg="del">
        <pc:chgData name="정우철" userId="7c50f686-7e21-47ea-be21-66a6b0c06d2a" providerId="ADAL" clId="{5695C94A-B977-49AE-8FFA-2DE296C106C3}" dt="2023-12-17T12:58:28.822" v="2874" actId="47"/>
        <pc:sldMkLst>
          <pc:docMk/>
          <pc:sldMk cId="434880111" sldId="351"/>
        </pc:sldMkLst>
      </pc:sldChg>
      <pc:sldChg chg="add del">
        <pc:chgData name="정우철" userId="7c50f686-7e21-47ea-be21-66a6b0c06d2a" providerId="ADAL" clId="{5695C94A-B977-49AE-8FFA-2DE296C106C3}" dt="2023-12-17T06:38:34.188" v="999" actId="47"/>
        <pc:sldMkLst>
          <pc:docMk/>
          <pc:sldMk cId="830147620" sldId="372"/>
        </pc:sldMkLst>
      </pc:sldChg>
      <pc:sldChg chg="addSp delSp modSp add mod ord modTransition">
        <pc:chgData name="정우철" userId="7c50f686-7e21-47ea-be21-66a6b0c06d2a" providerId="ADAL" clId="{5695C94A-B977-49AE-8FFA-2DE296C106C3}" dt="2023-12-20T10:38:56.672" v="2982"/>
        <pc:sldMkLst>
          <pc:docMk/>
          <pc:sldMk cId="2005043866" sldId="372"/>
        </pc:sldMkLst>
        <pc:spChg chg="mod">
          <ac:chgData name="정우철" userId="7c50f686-7e21-47ea-be21-66a6b0c06d2a" providerId="ADAL" clId="{5695C94A-B977-49AE-8FFA-2DE296C106C3}" dt="2023-12-17T06:38:49.164" v="1039" actId="20577"/>
          <ac:spMkLst>
            <pc:docMk/>
            <pc:sldMk cId="2005043866" sldId="372"/>
            <ac:spMk id="2" creationId="{691C8EAB-32BD-580E-E100-986DA5B69D8B}"/>
          </ac:spMkLst>
        </pc:spChg>
        <pc:spChg chg="mod">
          <ac:chgData name="정우철" userId="7c50f686-7e21-47ea-be21-66a6b0c06d2a" providerId="ADAL" clId="{5695C94A-B977-49AE-8FFA-2DE296C106C3}" dt="2023-12-17T06:50:21.067" v="1780" actId="20577"/>
          <ac:spMkLst>
            <pc:docMk/>
            <pc:sldMk cId="2005043866" sldId="372"/>
            <ac:spMk id="3" creationId="{AA1CB721-A211-86BC-59E4-E90DC153E52E}"/>
          </ac:spMkLst>
        </pc:spChg>
        <pc:picChg chg="add del mod">
          <ac:chgData name="정우철" userId="7c50f686-7e21-47ea-be21-66a6b0c06d2a" providerId="ADAL" clId="{5695C94A-B977-49AE-8FFA-2DE296C106C3}" dt="2023-12-20T10:38:56.672" v="2982"/>
          <ac:picMkLst>
            <pc:docMk/>
            <pc:sldMk cId="2005043866" sldId="372"/>
            <ac:picMk id="6" creationId="{1DEAF7D8-FFBB-ACBA-4842-683673BBEEC6}"/>
          </ac:picMkLst>
        </pc:picChg>
        <pc:picChg chg="add mod">
          <ac:chgData name="정우철" userId="7c50f686-7e21-47ea-be21-66a6b0c06d2a" providerId="ADAL" clId="{5695C94A-B977-49AE-8FFA-2DE296C106C3}" dt="2023-12-20T10:38:56.672" v="2982"/>
          <ac:picMkLst>
            <pc:docMk/>
            <pc:sldMk cId="2005043866" sldId="372"/>
            <ac:picMk id="7" creationId="{A2916907-8470-7B95-0B27-3D786E2201F0}"/>
          </ac:picMkLst>
        </pc:picChg>
      </pc:sldChg>
      <pc:sldChg chg="addSp delSp modSp add mod modTransition">
        <pc:chgData name="정우철" userId="7c50f686-7e21-47ea-be21-66a6b0c06d2a" providerId="ADAL" clId="{5695C94A-B977-49AE-8FFA-2DE296C106C3}" dt="2023-12-20T10:40:33.997" v="2985"/>
        <pc:sldMkLst>
          <pc:docMk/>
          <pc:sldMk cId="2451561208" sldId="377"/>
        </pc:sldMkLst>
        <pc:spChg chg="mod">
          <ac:chgData name="정우철" userId="7c50f686-7e21-47ea-be21-66a6b0c06d2a" providerId="ADAL" clId="{5695C94A-B977-49AE-8FFA-2DE296C106C3}" dt="2023-12-17T06:50:35.598" v="1790" actId="20577"/>
          <ac:spMkLst>
            <pc:docMk/>
            <pc:sldMk cId="2451561208" sldId="377"/>
            <ac:spMk id="2" creationId="{691C8EAB-32BD-580E-E100-986DA5B69D8B}"/>
          </ac:spMkLst>
        </pc:spChg>
        <pc:spChg chg="del">
          <ac:chgData name="정우철" userId="7c50f686-7e21-47ea-be21-66a6b0c06d2a" providerId="ADAL" clId="{5695C94A-B977-49AE-8FFA-2DE296C106C3}" dt="2023-12-17T06:50:39.708" v="1791" actId="478"/>
          <ac:spMkLst>
            <pc:docMk/>
            <pc:sldMk cId="2451561208" sldId="377"/>
            <ac:spMk id="3" creationId="{AA1CB721-A211-86BC-59E4-E90DC153E52E}"/>
          </ac:spMkLst>
        </pc:spChg>
        <pc:spChg chg="add del mod">
          <ac:chgData name="정우철" userId="7c50f686-7e21-47ea-be21-66a6b0c06d2a" providerId="ADAL" clId="{5695C94A-B977-49AE-8FFA-2DE296C106C3}" dt="2023-12-17T06:50:49.536" v="1794" actId="478"/>
          <ac:spMkLst>
            <pc:docMk/>
            <pc:sldMk cId="2451561208" sldId="377"/>
            <ac:spMk id="5" creationId="{40CA8463-3A28-E2C4-8E7F-7B7D4BC5ECCB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7" creationId="{7C61829B-89B7-5D2C-809A-8C298A8888BD}"/>
          </ac:spMkLst>
        </pc:spChg>
        <pc:spChg chg="add del mod">
          <ac:chgData name="정우철" userId="7c50f686-7e21-47ea-be21-66a6b0c06d2a" providerId="ADAL" clId="{5695C94A-B977-49AE-8FFA-2DE296C106C3}" dt="2023-12-17T07:03:21.158" v="1815" actId="478"/>
          <ac:spMkLst>
            <pc:docMk/>
            <pc:sldMk cId="2451561208" sldId="377"/>
            <ac:spMk id="8" creationId="{D0325D5D-8A9B-FDE2-09D8-657E0CDA802C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20" creationId="{5B93BC4C-E014-2CCE-58BA-D164C8500AE6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25" creationId="{85354A2D-5487-83C1-9457-DD36132C62F7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26" creationId="{13F66F00-BD22-3C81-0DDA-4D7637B4ACD2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28" creationId="{AAE1D0B3-4577-2942-AD84-33AC6D801752}"/>
          </ac:spMkLst>
        </pc:spChg>
        <pc:spChg chg="add mod">
          <ac:chgData name="정우철" userId="7c50f686-7e21-47ea-be21-66a6b0c06d2a" providerId="ADAL" clId="{5695C94A-B977-49AE-8FFA-2DE296C106C3}" dt="2023-12-18T06:10:43.453" v="2970" actId="166"/>
          <ac:spMkLst>
            <pc:docMk/>
            <pc:sldMk cId="2451561208" sldId="377"/>
            <ac:spMk id="60" creationId="{F0919B64-F0DC-875B-8F48-B4AB3527CA11}"/>
          </ac:spMkLst>
        </pc:spChg>
        <pc:graphicFrameChg chg="add mod modGraphic">
          <ac:chgData name="정우철" userId="7c50f686-7e21-47ea-be21-66a6b0c06d2a" providerId="ADAL" clId="{5695C94A-B977-49AE-8FFA-2DE296C106C3}" dt="2023-12-18T06:10:43.453" v="2970" actId="166"/>
          <ac:graphicFrameMkLst>
            <pc:docMk/>
            <pc:sldMk cId="2451561208" sldId="377"/>
            <ac:graphicFrameMk id="22" creationId="{FEC21FEF-D067-F93C-2004-7C9CC4DFB5E7}"/>
          </ac:graphicFrameMkLst>
        </pc:graphicFrameChg>
        <pc:picChg chg="add mod">
          <ac:chgData name="정우철" userId="7c50f686-7e21-47ea-be21-66a6b0c06d2a" providerId="ADAL" clId="{5695C94A-B977-49AE-8FFA-2DE296C106C3}" dt="2023-12-18T06:10:43.453" v="2970" actId="166"/>
          <ac:picMkLst>
            <pc:docMk/>
            <pc:sldMk cId="2451561208" sldId="377"/>
            <ac:picMk id="6" creationId="{FDAD7073-84F9-6EAC-887B-CCCA99FA6920}"/>
          </ac:picMkLst>
        </pc:picChg>
        <pc:picChg chg="add del mod">
          <ac:chgData name="정우철" userId="7c50f686-7e21-47ea-be21-66a6b0c06d2a" providerId="ADAL" clId="{5695C94A-B977-49AE-8FFA-2DE296C106C3}" dt="2023-12-20T10:40:33.997" v="2985"/>
          <ac:picMkLst>
            <pc:docMk/>
            <pc:sldMk cId="2451561208" sldId="377"/>
            <ac:picMk id="8" creationId="{8FA1C087-BB01-6966-F150-9534D232D32B}"/>
          </ac:picMkLst>
        </pc:picChg>
        <pc:picChg chg="add mod">
          <ac:chgData name="정우철" userId="7c50f686-7e21-47ea-be21-66a6b0c06d2a" providerId="ADAL" clId="{5695C94A-B977-49AE-8FFA-2DE296C106C3}" dt="2023-12-20T10:40:33.997" v="2985"/>
          <ac:picMkLst>
            <pc:docMk/>
            <pc:sldMk cId="2451561208" sldId="377"/>
            <ac:picMk id="9" creationId="{4D8F9EB6-B073-0A31-083A-38C9C6DDEE91}"/>
          </ac:picMkLst>
        </pc:picChg>
        <pc:picChg chg="add mod">
          <ac:chgData name="정우철" userId="7c50f686-7e21-47ea-be21-66a6b0c06d2a" providerId="ADAL" clId="{5695C94A-B977-49AE-8FFA-2DE296C106C3}" dt="2023-12-18T06:10:43.453" v="2970" actId="166"/>
          <ac:picMkLst>
            <pc:docMk/>
            <pc:sldMk cId="2451561208" sldId="377"/>
            <ac:picMk id="10" creationId="{0E1AF4FF-47A1-7894-4FAE-E0108656A023}"/>
          </ac:picMkLst>
        </pc:picChg>
        <pc:picChg chg="add mod">
          <ac:chgData name="정우철" userId="7c50f686-7e21-47ea-be21-66a6b0c06d2a" providerId="ADAL" clId="{5695C94A-B977-49AE-8FFA-2DE296C106C3}" dt="2023-12-18T06:10:43.453" v="2970" actId="166"/>
          <ac:picMkLst>
            <pc:docMk/>
            <pc:sldMk cId="2451561208" sldId="377"/>
            <ac:picMk id="29" creationId="{23D5BE4C-A02E-91D5-19AC-F7F3754FC0DA}"/>
          </ac:picMkLst>
        </pc:picChg>
        <pc:picChg chg="add mod">
          <ac:chgData name="정우철" userId="7c50f686-7e21-47ea-be21-66a6b0c06d2a" providerId="ADAL" clId="{5695C94A-B977-49AE-8FFA-2DE296C106C3}" dt="2023-12-18T06:10:43.453" v="2970" actId="166"/>
          <ac:picMkLst>
            <pc:docMk/>
            <pc:sldMk cId="2451561208" sldId="377"/>
            <ac:picMk id="44" creationId="{FC5C1732-9DF4-4D70-B3CE-F602889B9552}"/>
          </ac:picMkLst>
        </pc:picChg>
        <pc:picChg chg="add mod">
          <ac:chgData name="정우철" userId="7c50f686-7e21-47ea-be21-66a6b0c06d2a" providerId="ADAL" clId="{5695C94A-B977-49AE-8FFA-2DE296C106C3}" dt="2023-12-18T06:10:43.453" v="2970" actId="166"/>
          <ac:picMkLst>
            <pc:docMk/>
            <pc:sldMk cId="2451561208" sldId="377"/>
            <ac:picMk id="51" creationId="{2F916E43-F2C7-3825-E647-1E04D5F4D744}"/>
          </ac:picMkLst>
        </pc:picChg>
        <pc:cxnChg chg="add del mod">
          <ac:chgData name="정우철" userId="7c50f686-7e21-47ea-be21-66a6b0c06d2a" providerId="ADAL" clId="{5695C94A-B977-49AE-8FFA-2DE296C106C3}" dt="2023-12-17T07:02:55.494" v="1807" actId="478"/>
          <ac:cxnSpMkLst>
            <pc:docMk/>
            <pc:sldMk cId="2451561208" sldId="377"/>
            <ac:cxnSpMk id="12" creationId="{A1AF9712-624F-6FCF-C88A-89E4C60BE4DC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13" creationId="{78EB7D9C-1D7F-7014-B729-B7E83E7B6D86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17" creationId="{6E0A971D-1F21-7424-B1E2-85C54B620371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30" creationId="{1A478CE9-A1E6-2E0B-DA6F-72D2184A52F8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33" creationId="{85F8C43C-A811-085B-CBFE-DEB8F429A2CC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36" creationId="{F0EF4C67-0B70-8183-95D3-45B679FB43C8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45" creationId="{8208390C-B95B-D8A5-F81F-07206C9E6979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48" creationId="{B05E69C3-A566-8C0C-1F69-2B84B80AACC0}"/>
          </ac:cxnSpMkLst>
        </pc:cxnChg>
        <pc:cxnChg chg="add mod">
          <ac:chgData name="정우철" userId="7c50f686-7e21-47ea-be21-66a6b0c06d2a" providerId="ADAL" clId="{5695C94A-B977-49AE-8FFA-2DE296C106C3}" dt="2023-12-18T06:10:43.453" v="2970" actId="166"/>
          <ac:cxnSpMkLst>
            <pc:docMk/>
            <pc:sldMk cId="2451561208" sldId="377"/>
            <ac:cxnSpMk id="53" creationId="{FE882AE4-A4DA-351E-3306-D7239371C116}"/>
          </ac:cxnSpMkLst>
        </pc:cxnChg>
      </pc:sldChg>
      <pc:sldChg chg="addSp delSp modSp add mod ord modTransition">
        <pc:chgData name="정우철" userId="7c50f686-7e21-47ea-be21-66a6b0c06d2a" providerId="ADAL" clId="{5695C94A-B977-49AE-8FFA-2DE296C106C3}" dt="2023-12-20T10:41:57.877" v="2994"/>
        <pc:sldMkLst>
          <pc:docMk/>
          <pc:sldMk cId="3595431077" sldId="381"/>
        </pc:sldMkLst>
        <pc:spChg chg="mod">
          <ac:chgData name="정우철" userId="7c50f686-7e21-47ea-be21-66a6b0c06d2a" providerId="ADAL" clId="{5695C94A-B977-49AE-8FFA-2DE296C106C3}" dt="2023-12-17T08:21:36.355" v="2561" actId="20577"/>
          <ac:spMkLst>
            <pc:docMk/>
            <pc:sldMk cId="3595431077" sldId="381"/>
            <ac:spMk id="3" creationId="{FF2D10EB-1080-63AA-5F44-CD7AD7D25E96}"/>
          </ac:spMkLst>
        </pc:spChg>
        <pc:picChg chg="add del mod">
          <ac:chgData name="정우철" userId="7c50f686-7e21-47ea-be21-66a6b0c06d2a" providerId="ADAL" clId="{5695C94A-B977-49AE-8FFA-2DE296C106C3}" dt="2023-12-20T10:41:57.877" v="2994"/>
          <ac:picMkLst>
            <pc:docMk/>
            <pc:sldMk cId="3595431077" sldId="381"/>
            <ac:picMk id="6" creationId="{8EBBC8F6-F0EB-5429-B566-19E5B1B32A03}"/>
          </ac:picMkLst>
        </pc:picChg>
        <pc:picChg chg="add mod">
          <ac:chgData name="정우철" userId="7c50f686-7e21-47ea-be21-66a6b0c06d2a" providerId="ADAL" clId="{5695C94A-B977-49AE-8FFA-2DE296C106C3}" dt="2023-12-20T10:41:57.877" v="2994"/>
          <ac:picMkLst>
            <pc:docMk/>
            <pc:sldMk cId="3595431077" sldId="381"/>
            <ac:picMk id="7" creationId="{59A71AAC-FD06-7F9B-F5A3-FF41B165B2C8}"/>
          </ac:picMkLst>
        </pc:picChg>
      </pc:sldChg>
      <pc:sldChg chg="addSp delSp modSp add mod modTransition">
        <pc:chgData name="정우철" userId="7c50f686-7e21-47ea-be21-66a6b0c06d2a" providerId="ADAL" clId="{5695C94A-B977-49AE-8FFA-2DE296C106C3}" dt="2023-12-20T10:44:08.740" v="3009"/>
        <pc:sldMkLst>
          <pc:docMk/>
          <pc:sldMk cId="3886429953" sldId="382"/>
        </pc:sldMkLst>
        <pc:spChg chg="mod">
          <ac:chgData name="정우철" userId="7c50f686-7e21-47ea-be21-66a6b0c06d2a" providerId="ADAL" clId="{5695C94A-B977-49AE-8FFA-2DE296C106C3}" dt="2023-12-17T08:54:23.688" v="2842" actId="20577"/>
          <ac:spMkLst>
            <pc:docMk/>
            <pc:sldMk cId="3886429953" sldId="382"/>
            <ac:spMk id="2" creationId="{AA899820-6C47-E6BC-265A-396B29572302}"/>
          </ac:spMkLst>
        </pc:spChg>
        <pc:picChg chg="add mod">
          <ac:chgData name="정우철" userId="7c50f686-7e21-47ea-be21-66a6b0c06d2a" providerId="ADAL" clId="{5695C94A-B977-49AE-8FFA-2DE296C106C3}" dt="2023-12-17T08:54:48.766" v="2849" actId="1076"/>
          <ac:picMkLst>
            <pc:docMk/>
            <pc:sldMk cId="3886429953" sldId="382"/>
            <ac:picMk id="4" creationId="{D21526E8-961D-ACB7-A5C6-C3E29A10CB90}"/>
          </ac:picMkLst>
        </pc:picChg>
        <pc:picChg chg="del">
          <ac:chgData name="정우철" userId="7c50f686-7e21-47ea-be21-66a6b0c06d2a" providerId="ADAL" clId="{5695C94A-B977-49AE-8FFA-2DE296C106C3}" dt="2023-12-17T08:54:24.398" v="2843" actId="478"/>
          <ac:picMkLst>
            <pc:docMk/>
            <pc:sldMk cId="3886429953" sldId="382"/>
            <ac:picMk id="5" creationId="{246C9289-6C30-05DC-9BC4-6FC1358EF056}"/>
          </ac:picMkLst>
        </pc:picChg>
        <pc:picChg chg="add del mod">
          <ac:chgData name="정우철" userId="7c50f686-7e21-47ea-be21-66a6b0c06d2a" providerId="ADAL" clId="{5695C94A-B977-49AE-8FFA-2DE296C106C3}" dt="2023-12-20T10:44:08.740" v="3009"/>
          <ac:picMkLst>
            <pc:docMk/>
            <pc:sldMk cId="3886429953" sldId="382"/>
            <ac:picMk id="5" creationId="{915CF5BE-C17C-2804-9A1C-12CC301A8D36}"/>
          </ac:picMkLst>
        </pc:picChg>
        <pc:picChg chg="add mod">
          <ac:chgData name="정우철" userId="7c50f686-7e21-47ea-be21-66a6b0c06d2a" providerId="ADAL" clId="{5695C94A-B977-49AE-8FFA-2DE296C106C3}" dt="2023-12-20T10:44:08.740" v="3009"/>
          <ac:picMkLst>
            <pc:docMk/>
            <pc:sldMk cId="3886429953" sldId="382"/>
            <ac:picMk id="6" creationId="{B9810B89-5B4B-8441-59F8-50A606A6AC24}"/>
          </ac:picMkLst>
        </pc:picChg>
        <pc:picChg chg="add mod">
          <ac:chgData name="정우철" userId="7c50f686-7e21-47ea-be21-66a6b0c06d2a" providerId="ADAL" clId="{5695C94A-B977-49AE-8FFA-2DE296C106C3}" dt="2023-12-17T08:55:14.331" v="2852" actId="1076"/>
          <ac:picMkLst>
            <pc:docMk/>
            <pc:sldMk cId="3886429953" sldId="382"/>
            <ac:picMk id="7" creationId="{54DA10F1-07AB-6CC4-BCD0-086D37595DD0}"/>
          </ac:picMkLst>
        </pc:picChg>
        <pc:picChg chg="del">
          <ac:chgData name="정우철" userId="7c50f686-7e21-47ea-be21-66a6b0c06d2a" providerId="ADAL" clId="{5695C94A-B977-49AE-8FFA-2DE296C106C3}" dt="2023-12-17T08:54:24.884" v="2844" actId="478"/>
          <ac:picMkLst>
            <pc:docMk/>
            <pc:sldMk cId="3886429953" sldId="382"/>
            <ac:picMk id="9" creationId="{F9A377A6-DC39-E2F0-3B92-EC5459E05B38}"/>
          </ac:picMkLst>
        </pc:picChg>
      </pc:sldChg>
      <pc:sldChg chg="modSp add">
        <pc:chgData name="정우철" userId="7c50f686-7e21-47ea-be21-66a6b0c06d2a" providerId="ADAL" clId="{5695C94A-B977-49AE-8FFA-2DE296C106C3}" dt="2023-12-17T13:04:48.622" v="2889" actId="1076"/>
        <pc:sldMkLst>
          <pc:docMk/>
          <pc:sldMk cId="811096087" sldId="389"/>
        </pc:sldMkLst>
        <pc:picChg chg="mod">
          <ac:chgData name="정우철" userId="7c50f686-7e21-47ea-be21-66a6b0c06d2a" providerId="ADAL" clId="{5695C94A-B977-49AE-8FFA-2DE296C106C3}" dt="2023-12-17T13:04:48.622" v="2889" actId="1076"/>
          <ac:picMkLst>
            <pc:docMk/>
            <pc:sldMk cId="811096087" sldId="389"/>
            <ac:picMk id="3" creationId="{32017287-E494-6B28-6B7A-877CD6B09FF4}"/>
          </ac:picMkLst>
        </pc:picChg>
      </pc:sldChg>
    </pc:docChg>
  </pc:docChgLst>
  <pc:docChgLst>
    <pc:chgData name="강병우" userId="2cffb8c9-bf5b-4454-862c-416c50aea6ee" providerId="ADAL" clId="{92A63929-54B7-45C9-A799-6422864C7212}"/>
    <pc:docChg chg="custSel modSld">
      <pc:chgData name="강병우" userId="2cffb8c9-bf5b-4454-862c-416c50aea6ee" providerId="ADAL" clId="{92A63929-54B7-45C9-A799-6422864C7212}" dt="2023-11-25T08:41:06.674" v="5148"/>
      <pc:docMkLst>
        <pc:docMk/>
      </pc:docMkLst>
      <pc:sldChg chg="addSp modSp modNotesTx">
        <pc:chgData name="강병우" userId="2cffb8c9-bf5b-4454-862c-416c50aea6ee" providerId="ADAL" clId="{92A63929-54B7-45C9-A799-6422864C7212}" dt="2023-11-25T08:17:00.251" v="1668"/>
        <pc:sldMkLst>
          <pc:docMk/>
          <pc:sldMk cId="2614821600" sldId="277"/>
        </pc:sldMkLst>
        <pc:picChg chg="add mod">
          <ac:chgData name="강병우" userId="2cffb8c9-bf5b-4454-862c-416c50aea6ee" providerId="ADAL" clId="{92A63929-54B7-45C9-A799-6422864C7212}" dt="2023-11-25T08:17:00.251" v="1668"/>
          <ac:picMkLst>
            <pc:docMk/>
            <pc:sldMk cId="2614821600" sldId="277"/>
            <ac:picMk id="17" creationId="{E1F788FC-B499-0646-5930-6049C6B8C2E7}"/>
          </ac:picMkLst>
        </pc:picChg>
      </pc:sldChg>
      <pc:sldChg chg="addSp delSp modSp mod modTransition modAnim modNotesTx">
        <pc:chgData name="강병우" userId="2cffb8c9-bf5b-4454-862c-416c50aea6ee" providerId="ADAL" clId="{92A63929-54B7-45C9-A799-6422864C7212}" dt="2023-11-25T08:32:23.288" v="4327"/>
        <pc:sldMkLst>
          <pc:docMk/>
          <pc:sldMk cId="172677348" sldId="282"/>
        </pc:sldMkLst>
        <pc:picChg chg="add del mod">
          <ac:chgData name="강병우" userId="2cffb8c9-bf5b-4454-862c-416c50aea6ee" providerId="ADAL" clId="{92A63929-54B7-45C9-A799-6422864C7212}" dt="2023-11-25T08:30:11.905" v="4304"/>
          <ac:picMkLst>
            <pc:docMk/>
            <pc:sldMk cId="172677348" sldId="282"/>
            <ac:picMk id="7" creationId="{EFBB435C-7FF5-DFAD-0126-CEC63B8BFF2A}"/>
          </ac:picMkLst>
        </pc:picChg>
        <pc:picChg chg="add del mod ord">
          <ac:chgData name="강병우" userId="2cffb8c9-bf5b-4454-862c-416c50aea6ee" providerId="ADAL" clId="{92A63929-54B7-45C9-A799-6422864C7212}" dt="2023-11-25T08:30:59.070" v="4305"/>
          <ac:picMkLst>
            <pc:docMk/>
            <pc:sldMk cId="172677348" sldId="282"/>
            <ac:picMk id="10" creationId="{2A6A1415-923A-E08C-3F2F-CCF12E12251E}"/>
          </ac:picMkLst>
        </pc:picChg>
        <pc:picChg chg="add del mod">
          <ac:chgData name="강병우" userId="2cffb8c9-bf5b-4454-862c-416c50aea6ee" providerId="ADAL" clId="{92A63929-54B7-45C9-A799-6422864C7212}" dt="2023-11-25T08:31:00.982" v="4307"/>
          <ac:picMkLst>
            <pc:docMk/>
            <pc:sldMk cId="172677348" sldId="282"/>
            <ac:picMk id="11" creationId="{6FDA0F64-6BD0-5F7A-FBA5-1388F181BB80}"/>
          </ac:picMkLst>
        </pc:picChg>
        <pc:picChg chg="add del mod ord">
          <ac:chgData name="강병우" userId="2cffb8c9-bf5b-4454-862c-416c50aea6ee" providerId="ADAL" clId="{92A63929-54B7-45C9-A799-6422864C7212}" dt="2023-11-25T08:31:18.753" v="4308"/>
          <ac:picMkLst>
            <pc:docMk/>
            <pc:sldMk cId="172677348" sldId="282"/>
            <ac:picMk id="14" creationId="{7080908C-CB42-615F-A4CE-7774D45CC41F}"/>
          </ac:picMkLst>
        </pc:picChg>
        <pc:picChg chg="add del mod">
          <ac:chgData name="강병우" userId="2cffb8c9-bf5b-4454-862c-416c50aea6ee" providerId="ADAL" clId="{92A63929-54B7-45C9-A799-6422864C7212}" dt="2023-11-25T08:31:31.721" v="4326"/>
          <ac:picMkLst>
            <pc:docMk/>
            <pc:sldMk cId="172677348" sldId="282"/>
            <ac:picMk id="15" creationId="{6FAA2CF2-E8BA-CF5C-FED9-D4E4134CEC9A}"/>
          </ac:picMkLst>
        </pc:picChg>
        <pc:picChg chg="add del mod ord">
          <ac:chgData name="강병우" userId="2cffb8c9-bf5b-4454-862c-416c50aea6ee" providerId="ADAL" clId="{92A63929-54B7-45C9-A799-6422864C7212}" dt="2023-11-25T08:32:23.288" v="4327"/>
          <ac:picMkLst>
            <pc:docMk/>
            <pc:sldMk cId="172677348" sldId="282"/>
            <ac:picMk id="19" creationId="{CC4ED676-A81E-4347-D909-E4D7A1C30F0A}"/>
          </ac:picMkLst>
        </pc:picChg>
        <pc:picChg chg="add mod">
          <ac:chgData name="강병우" userId="2cffb8c9-bf5b-4454-862c-416c50aea6ee" providerId="ADAL" clId="{92A63929-54B7-45C9-A799-6422864C7212}" dt="2023-11-25T08:32:23.288" v="4327"/>
          <ac:picMkLst>
            <pc:docMk/>
            <pc:sldMk cId="172677348" sldId="282"/>
            <ac:picMk id="20" creationId="{B1730CE4-8BAD-414E-9F8F-3786E7912880}"/>
          </ac:picMkLst>
        </pc:picChg>
      </pc:sldChg>
      <pc:sldChg chg="addSp delSp modSp mod modTransition modAnim modNotesTx">
        <pc:chgData name="강병우" userId="2cffb8c9-bf5b-4454-862c-416c50aea6ee" providerId="ADAL" clId="{92A63929-54B7-45C9-A799-6422864C7212}" dt="2023-11-25T08:41:06.674" v="5148"/>
        <pc:sldMkLst>
          <pc:docMk/>
          <pc:sldMk cId="1211006770" sldId="291"/>
        </pc:sldMkLst>
        <pc:picChg chg="add del mod">
          <ac:chgData name="강병우" userId="2cffb8c9-bf5b-4454-862c-416c50aea6ee" providerId="ADAL" clId="{92A63929-54B7-45C9-A799-6422864C7212}" dt="2023-11-25T08:38:59.499" v="5144"/>
          <ac:picMkLst>
            <pc:docMk/>
            <pc:sldMk cId="1211006770" sldId="291"/>
            <ac:picMk id="12" creationId="{DB4EE76E-FB08-85A7-34F0-0DC73F2A3B28}"/>
          </ac:picMkLst>
        </pc:picChg>
        <pc:picChg chg="add del mod ord">
          <ac:chgData name="강병우" userId="2cffb8c9-bf5b-4454-862c-416c50aea6ee" providerId="ADAL" clId="{92A63929-54B7-45C9-A799-6422864C7212}" dt="2023-11-25T08:39:36.375" v="5145"/>
          <ac:picMkLst>
            <pc:docMk/>
            <pc:sldMk cId="1211006770" sldId="291"/>
            <ac:picMk id="17" creationId="{B024422D-E503-4370-5BA4-DE4FF4A95749}"/>
          </ac:picMkLst>
        </pc:picChg>
        <pc:picChg chg="add del mod">
          <ac:chgData name="강병우" userId="2cffb8c9-bf5b-4454-862c-416c50aea6ee" providerId="ADAL" clId="{92A63929-54B7-45C9-A799-6422864C7212}" dt="2023-11-25T08:40:28.954" v="5147"/>
          <ac:picMkLst>
            <pc:docMk/>
            <pc:sldMk cId="1211006770" sldId="291"/>
            <ac:picMk id="18" creationId="{E02F45FF-4EA8-2311-04F2-D6142949FB24}"/>
          </ac:picMkLst>
        </pc:picChg>
        <pc:picChg chg="add del mod ord">
          <ac:chgData name="강병우" userId="2cffb8c9-bf5b-4454-862c-416c50aea6ee" providerId="ADAL" clId="{92A63929-54B7-45C9-A799-6422864C7212}" dt="2023-11-25T08:41:06.674" v="5148"/>
          <ac:picMkLst>
            <pc:docMk/>
            <pc:sldMk cId="1211006770" sldId="291"/>
            <ac:picMk id="24" creationId="{350376AB-BDC8-FD40-C00F-086DC42E8604}"/>
          </ac:picMkLst>
        </pc:picChg>
        <pc:picChg chg="add mod">
          <ac:chgData name="강병우" userId="2cffb8c9-bf5b-4454-862c-416c50aea6ee" providerId="ADAL" clId="{92A63929-54B7-45C9-A799-6422864C7212}" dt="2023-11-25T08:41:06.674" v="5148"/>
          <ac:picMkLst>
            <pc:docMk/>
            <pc:sldMk cId="1211006770" sldId="291"/>
            <ac:picMk id="25" creationId="{7EEBEFFD-CB41-C252-14E7-487EBE4F56AC}"/>
          </ac:picMkLst>
        </pc:picChg>
      </pc:sldChg>
      <pc:sldChg chg="addSp modSp modNotesTx">
        <pc:chgData name="강병우" userId="2cffb8c9-bf5b-4454-862c-416c50aea6ee" providerId="ADAL" clId="{92A63929-54B7-45C9-A799-6422864C7212}" dt="2023-11-25T08:22:05.342" v="2528"/>
        <pc:sldMkLst>
          <pc:docMk/>
          <pc:sldMk cId="3135909949" sldId="298"/>
        </pc:sldMkLst>
        <pc:picChg chg="add mod">
          <ac:chgData name="강병우" userId="2cffb8c9-bf5b-4454-862c-416c50aea6ee" providerId="ADAL" clId="{92A63929-54B7-45C9-A799-6422864C7212}" dt="2023-11-25T08:22:05.342" v="2528"/>
          <ac:picMkLst>
            <pc:docMk/>
            <pc:sldMk cId="3135909949" sldId="298"/>
            <ac:picMk id="9" creationId="{C0B640EE-5883-46D0-E2E0-AFA1B51B5BC5}"/>
          </ac:picMkLst>
        </pc:picChg>
      </pc:sldChg>
      <pc:sldChg chg="addSp modSp modNotesTx">
        <pc:chgData name="강병우" userId="2cffb8c9-bf5b-4454-862c-416c50aea6ee" providerId="ADAL" clId="{92A63929-54B7-45C9-A799-6422864C7212}" dt="2023-11-25T08:25:59.322" v="3307"/>
        <pc:sldMkLst>
          <pc:docMk/>
          <pc:sldMk cId="3676004158" sldId="304"/>
        </pc:sldMkLst>
        <pc:picChg chg="add mod">
          <ac:chgData name="강병우" userId="2cffb8c9-bf5b-4454-862c-416c50aea6ee" providerId="ADAL" clId="{92A63929-54B7-45C9-A799-6422864C7212}" dt="2023-11-25T08:25:59.322" v="3307"/>
          <ac:picMkLst>
            <pc:docMk/>
            <pc:sldMk cId="3676004158" sldId="304"/>
            <ac:picMk id="8" creationId="{443DC827-19D1-8C3C-BBA5-845C835A1423}"/>
          </ac:picMkLst>
        </pc:picChg>
      </pc:sldChg>
      <pc:sldChg chg="modNotesTx">
        <pc:chgData name="강병우" userId="2cffb8c9-bf5b-4454-862c-416c50aea6ee" providerId="ADAL" clId="{92A63929-54B7-45C9-A799-6422864C7212}" dt="2023-11-25T08:24:40.864" v="3034" actId="20577"/>
        <pc:sldMkLst>
          <pc:docMk/>
          <pc:sldMk cId="3747787267" sldId="310"/>
        </pc:sldMkLst>
      </pc:sldChg>
      <pc:sldChg chg="addSp modSp modNotesTx">
        <pc:chgData name="강병우" userId="2cffb8c9-bf5b-4454-862c-416c50aea6ee" providerId="ADAL" clId="{92A63929-54B7-45C9-A799-6422864C7212}" dt="2023-11-25T08:24:08.785" v="2955"/>
        <pc:sldMkLst>
          <pc:docMk/>
          <pc:sldMk cId="1310667894" sldId="317"/>
        </pc:sldMkLst>
        <pc:picChg chg="add mod">
          <ac:chgData name="강병우" userId="2cffb8c9-bf5b-4454-862c-416c50aea6ee" providerId="ADAL" clId="{92A63929-54B7-45C9-A799-6422864C7212}" dt="2023-11-25T08:24:08.785" v="2955"/>
          <ac:picMkLst>
            <pc:docMk/>
            <pc:sldMk cId="1310667894" sldId="317"/>
            <ac:picMk id="7" creationId="{FC8383DE-8C6B-F26D-9F04-E43BE337BE92}"/>
          </ac:picMkLst>
        </pc:picChg>
      </pc:sldChg>
      <pc:sldChg chg="addSp delSp modSp mod modTransition modAnim modNotesTx">
        <pc:chgData name="강병우" userId="2cffb8c9-bf5b-4454-862c-416c50aea6ee" providerId="ADAL" clId="{92A63929-54B7-45C9-A799-6422864C7212}" dt="2023-11-25T08:17:41.794" v="1672"/>
        <pc:sldMkLst>
          <pc:docMk/>
          <pc:sldMk cId="437225269" sldId="318"/>
        </pc:sldMkLst>
        <pc:spChg chg="mod">
          <ac:chgData name="강병우" userId="2cffb8c9-bf5b-4454-862c-416c50aea6ee" providerId="ADAL" clId="{92A63929-54B7-45C9-A799-6422864C7212}" dt="2023-11-25T08:14:12.126" v="958"/>
          <ac:spMkLst>
            <pc:docMk/>
            <pc:sldMk cId="437225269" sldId="318"/>
            <ac:spMk id="2" creationId="{10E41DFD-6356-3674-15A7-D88E103E9646}"/>
          </ac:spMkLst>
        </pc:spChg>
        <pc:picChg chg="add del mod">
          <ac:chgData name="강병우" userId="2cffb8c9-bf5b-4454-862c-416c50aea6ee" providerId="ADAL" clId="{92A63929-54B7-45C9-A799-6422864C7212}" dt="2023-11-25T08:17:20.213" v="1671"/>
          <ac:picMkLst>
            <pc:docMk/>
            <pc:sldMk cId="437225269" sldId="318"/>
            <ac:picMk id="11" creationId="{111DC592-B4E7-2652-2905-C3D0896397FB}"/>
          </ac:picMkLst>
        </pc:picChg>
        <pc:picChg chg="add del mod ord">
          <ac:chgData name="강병우" userId="2cffb8c9-bf5b-4454-862c-416c50aea6ee" providerId="ADAL" clId="{92A63929-54B7-45C9-A799-6422864C7212}" dt="2023-11-25T08:17:41.794" v="1672"/>
          <ac:picMkLst>
            <pc:docMk/>
            <pc:sldMk cId="437225269" sldId="318"/>
            <ac:picMk id="14" creationId="{9291543A-1EC8-1664-B338-BD4C15D12DF6}"/>
          </ac:picMkLst>
        </pc:picChg>
        <pc:picChg chg="add mod">
          <ac:chgData name="강병우" userId="2cffb8c9-bf5b-4454-862c-416c50aea6ee" providerId="ADAL" clId="{92A63929-54B7-45C9-A799-6422864C7212}" dt="2023-11-25T08:17:41.794" v="1672"/>
          <ac:picMkLst>
            <pc:docMk/>
            <pc:sldMk cId="437225269" sldId="318"/>
            <ac:picMk id="15" creationId="{9C60640B-CC36-A6BB-B269-A8D2EF2F7589}"/>
          </ac:picMkLst>
        </pc:picChg>
      </pc:sldChg>
      <pc:sldChg chg="addSp modSp">
        <pc:chgData name="강병우" userId="2cffb8c9-bf5b-4454-862c-416c50aea6ee" providerId="ADAL" clId="{92A63929-54B7-45C9-A799-6422864C7212}" dt="2023-11-25T08:18:04.507" v="1673"/>
        <pc:sldMkLst>
          <pc:docMk/>
          <pc:sldMk cId="2324071367" sldId="319"/>
        </pc:sldMkLst>
        <pc:picChg chg="add mod">
          <ac:chgData name="강병우" userId="2cffb8c9-bf5b-4454-862c-416c50aea6ee" providerId="ADAL" clId="{92A63929-54B7-45C9-A799-6422864C7212}" dt="2023-11-25T08:18:04.507" v="1673"/>
          <ac:picMkLst>
            <pc:docMk/>
            <pc:sldMk cId="2324071367" sldId="319"/>
            <ac:picMk id="5" creationId="{AC9EE979-1A87-97BC-000C-10780C5ACB96}"/>
          </ac:picMkLst>
        </pc:picChg>
      </pc:sldChg>
      <pc:sldChg chg="addSp delSp modSp mod modTransition modAnim">
        <pc:chgData name="강병우" userId="2cffb8c9-bf5b-4454-862c-416c50aea6ee" providerId="ADAL" clId="{92A63929-54B7-45C9-A799-6422864C7212}" dt="2023-11-25T08:18:35.717" v="1679"/>
        <pc:sldMkLst>
          <pc:docMk/>
          <pc:sldMk cId="3519071565" sldId="320"/>
        </pc:sldMkLst>
        <pc:picChg chg="add del mod">
          <ac:chgData name="강병우" userId="2cffb8c9-bf5b-4454-862c-416c50aea6ee" providerId="ADAL" clId="{92A63929-54B7-45C9-A799-6422864C7212}" dt="2023-11-25T08:18:07.227" v="1675"/>
          <ac:picMkLst>
            <pc:docMk/>
            <pc:sldMk cId="3519071565" sldId="320"/>
            <ac:picMk id="4" creationId="{CCDFC12E-1F51-CAE3-6B50-D83259BA43C0}"/>
          </ac:picMkLst>
        </pc:picChg>
        <pc:picChg chg="add del mod ord">
          <ac:chgData name="강병우" userId="2cffb8c9-bf5b-4454-862c-416c50aea6ee" providerId="ADAL" clId="{92A63929-54B7-45C9-A799-6422864C7212}" dt="2023-11-25T08:18:20.227" v="1676"/>
          <ac:picMkLst>
            <pc:docMk/>
            <pc:sldMk cId="3519071565" sldId="320"/>
            <ac:picMk id="7" creationId="{1BB682CD-86B3-5FA7-26AB-BAACB72450B6}"/>
          </ac:picMkLst>
        </pc:picChg>
        <pc:picChg chg="add del mod">
          <ac:chgData name="강병우" userId="2cffb8c9-bf5b-4454-862c-416c50aea6ee" providerId="ADAL" clId="{92A63929-54B7-45C9-A799-6422864C7212}" dt="2023-11-25T08:18:22.549" v="1678"/>
          <ac:picMkLst>
            <pc:docMk/>
            <pc:sldMk cId="3519071565" sldId="320"/>
            <ac:picMk id="8" creationId="{3DBB45C5-45F7-315E-FE4C-EBE485A85CB8}"/>
          </ac:picMkLst>
        </pc:picChg>
        <pc:picChg chg="add del mod ord">
          <ac:chgData name="강병우" userId="2cffb8c9-bf5b-4454-862c-416c50aea6ee" providerId="ADAL" clId="{92A63929-54B7-45C9-A799-6422864C7212}" dt="2023-11-25T08:18:35.717" v="1679"/>
          <ac:picMkLst>
            <pc:docMk/>
            <pc:sldMk cId="3519071565" sldId="320"/>
            <ac:picMk id="12" creationId="{EE225C62-0070-671E-271D-72A25EEC1DCA}"/>
          </ac:picMkLst>
        </pc:picChg>
        <pc:picChg chg="add mod">
          <ac:chgData name="강병우" userId="2cffb8c9-bf5b-4454-862c-416c50aea6ee" providerId="ADAL" clId="{92A63929-54B7-45C9-A799-6422864C7212}" dt="2023-11-25T08:18:35.717" v="1679"/>
          <ac:picMkLst>
            <pc:docMk/>
            <pc:sldMk cId="3519071565" sldId="320"/>
            <ac:picMk id="13" creationId="{99C59F2F-3E39-05CF-C189-1755ADEBEE1C}"/>
          </ac:picMkLst>
        </pc:picChg>
      </pc:sldChg>
      <pc:sldChg chg="addSp modSp modNotesTx">
        <pc:chgData name="강병우" userId="2cffb8c9-bf5b-4454-862c-416c50aea6ee" providerId="ADAL" clId="{92A63929-54B7-45C9-A799-6422864C7212}" dt="2023-11-25T08:19:07.135" v="1680"/>
        <pc:sldMkLst>
          <pc:docMk/>
          <pc:sldMk cId="856616984" sldId="322"/>
        </pc:sldMkLst>
        <pc:picChg chg="add mod">
          <ac:chgData name="강병우" userId="2cffb8c9-bf5b-4454-862c-416c50aea6ee" providerId="ADAL" clId="{92A63929-54B7-45C9-A799-6422864C7212}" dt="2023-11-25T08:19:07.135" v="1680"/>
          <ac:picMkLst>
            <pc:docMk/>
            <pc:sldMk cId="856616984" sldId="322"/>
            <ac:picMk id="7" creationId="{614149CF-4D0B-6B90-35E4-2C40A47F18B1}"/>
          </ac:picMkLst>
        </pc:picChg>
      </pc:sldChg>
    </pc:docChg>
  </pc:docChgLst>
  <pc:docChgLst>
    <pc:chgData name="백종원" userId="S::onaeonae1@konkuk.ac.kr::cae72028-7c96-47e2-96d0-edd1904567f3" providerId="AD" clId="Web-{5444B683-600C-4EF6-A0A2-ACFBE571B70F}"/>
    <pc:docChg chg="addSld modSld">
      <pc:chgData name="백종원" userId="S::onaeonae1@konkuk.ac.kr::cae72028-7c96-47e2-96d0-edd1904567f3" providerId="AD" clId="Web-{5444B683-600C-4EF6-A0A2-ACFBE571B70F}" dt="2023-11-23T08:38:04.079" v="499"/>
      <pc:docMkLst>
        <pc:docMk/>
      </pc:docMkLst>
      <pc:sldChg chg="addSp modSp">
        <pc:chgData name="백종원" userId="S::onaeonae1@konkuk.ac.kr::cae72028-7c96-47e2-96d0-edd1904567f3" providerId="AD" clId="Web-{5444B683-600C-4EF6-A0A2-ACFBE571B70F}" dt="2023-11-23T07:49:22.983" v="61" actId="1076"/>
        <pc:sldMkLst>
          <pc:docMk/>
          <pc:sldMk cId="1873017168" sldId="257"/>
        </pc:sldMkLst>
        <pc:graphicFrameChg chg="mod modGraphic">
          <ac:chgData name="백종원" userId="S::onaeonae1@konkuk.ac.kr::cae72028-7c96-47e2-96d0-edd1904567f3" providerId="AD" clId="Web-{5444B683-600C-4EF6-A0A2-ACFBE571B70F}" dt="2023-11-23T07:48:37.980" v="46" actId="1076"/>
          <ac:graphicFrameMkLst>
            <pc:docMk/>
            <pc:sldMk cId="1873017168" sldId="257"/>
            <ac:graphicFrameMk id="5" creationId="{D34B5EA0-6E3E-169D-6BE9-33E9446810F3}"/>
          </ac:graphicFrameMkLst>
        </pc:graphicFrameChg>
        <pc:picChg chg="mod">
          <ac:chgData name="백종원" userId="S::onaeonae1@konkuk.ac.kr::cae72028-7c96-47e2-96d0-edd1904567f3" providerId="AD" clId="Web-{5444B683-600C-4EF6-A0A2-ACFBE571B70F}" dt="2023-11-23T07:48:29.651" v="44" actId="1076"/>
          <ac:picMkLst>
            <pc:docMk/>
            <pc:sldMk cId="1873017168" sldId="257"/>
            <ac:picMk id="3" creationId="{08B922EE-D071-9D76-81F9-200D0275620A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48:45.559" v="50" actId="1076"/>
          <ac:picMkLst>
            <pc:docMk/>
            <pc:sldMk cId="1873017168" sldId="257"/>
            <ac:picMk id="4" creationId="{D1913556-1CA5-461B-0450-CEE452B232B3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48:57.294" v="54" actId="1076"/>
          <ac:picMkLst>
            <pc:docMk/>
            <pc:sldMk cId="1873017168" sldId="257"/>
            <ac:picMk id="6" creationId="{E20228B2-8061-D1D8-CEDB-7554B9030621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49:11.108" v="57" actId="1076"/>
          <ac:picMkLst>
            <pc:docMk/>
            <pc:sldMk cId="1873017168" sldId="257"/>
            <ac:picMk id="7" creationId="{7068BCA4-16E0-BA53-1B14-B79E54070343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49:22.983" v="61" actId="1076"/>
          <ac:picMkLst>
            <pc:docMk/>
            <pc:sldMk cId="1873017168" sldId="257"/>
            <ac:picMk id="8" creationId="{C5EB9231-BBE9-7949-5B88-4FA628973872}"/>
          </ac:picMkLst>
        </pc:picChg>
      </pc:sldChg>
      <pc:sldChg chg="modSp">
        <pc:chgData name="백종원" userId="S::onaeonae1@konkuk.ac.kr::cae72028-7c96-47e2-96d0-edd1904567f3" providerId="AD" clId="Web-{5444B683-600C-4EF6-A0A2-ACFBE571B70F}" dt="2023-11-23T07:49:54.579" v="85" actId="20577"/>
        <pc:sldMkLst>
          <pc:docMk/>
          <pc:sldMk cId="2988850186" sldId="261"/>
        </pc:sldMkLst>
        <pc:graphicFrameChg chg="modGraphic">
          <ac:chgData name="백종원" userId="S::onaeonae1@konkuk.ac.kr::cae72028-7c96-47e2-96d0-edd1904567f3" providerId="AD" clId="Web-{5444B683-600C-4EF6-A0A2-ACFBE571B70F}" dt="2023-11-23T07:49:54.579" v="85" actId="20577"/>
          <ac:graphicFrameMkLst>
            <pc:docMk/>
            <pc:sldMk cId="2988850186" sldId="261"/>
            <ac:graphicFrameMk id="17" creationId="{6A7BA613-3E99-6D63-6B4C-B2AD1D888543}"/>
          </ac:graphicFrameMkLst>
        </pc:graphicFrameChg>
      </pc:sldChg>
      <pc:sldChg chg="addSp delSp modSp">
        <pc:chgData name="백종원" userId="S::onaeonae1@konkuk.ac.kr::cae72028-7c96-47e2-96d0-edd1904567f3" providerId="AD" clId="Web-{5444B683-600C-4EF6-A0A2-ACFBE571B70F}" dt="2023-11-23T07:54:15.864" v="97" actId="1076"/>
        <pc:sldMkLst>
          <pc:docMk/>
          <pc:sldMk cId="1675795625" sldId="287"/>
        </pc:sldMkLst>
        <pc:picChg chg="del">
          <ac:chgData name="백종원" userId="S::onaeonae1@konkuk.ac.kr::cae72028-7c96-47e2-96d0-edd1904567f3" providerId="AD" clId="Web-{5444B683-600C-4EF6-A0A2-ACFBE571B70F}" dt="2023-11-23T07:52:24.653" v="86"/>
          <ac:picMkLst>
            <pc:docMk/>
            <pc:sldMk cId="1675795625" sldId="287"/>
            <ac:picMk id="3" creationId="{5A5085D8-E338-1DA8-94A9-330A03CA8CDA}"/>
          </ac:picMkLst>
        </pc:picChg>
        <pc:picChg chg="add del mod">
          <ac:chgData name="백종원" userId="S::onaeonae1@konkuk.ac.kr::cae72028-7c96-47e2-96d0-edd1904567f3" providerId="AD" clId="Web-{5444B683-600C-4EF6-A0A2-ACFBE571B70F}" dt="2023-11-23T07:54:02.145" v="93"/>
          <ac:picMkLst>
            <pc:docMk/>
            <pc:sldMk cId="1675795625" sldId="287"/>
            <ac:picMk id="4" creationId="{E51B4E11-6906-6353-18E8-679002C95A1A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54:15.864" v="97" actId="1076"/>
          <ac:picMkLst>
            <pc:docMk/>
            <pc:sldMk cId="1675795625" sldId="287"/>
            <ac:picMk id="5" creationId="{3E87088E-5D3C-8681-4DD8-4DA5A53FD57B}"/>
          </ac:picMkLst>
        </pc:picChg>
      </pc:sldChg>
      <pc:sldChg chg="addSp delSp modSp">
        <pc:chgData name="백종원" userId="S::onaeonae1@konkuk.ac.kr::cae72028-7c96-47e2-96d0-edd1904567f3" providerId="AD" clId="Web-{5444B683-600C-4EF6-A0A2-ACFBE571B70F}" dt="2023-11-23T07:57:04.048" v="191" actId="1076"/>
        <pc:sldMkLst>
          <pc:docMk/>
          <pc:sldMk cId="1211006770" sldId="291"/>
        </pc:sldMkLst>
        <pc:spChg chg="add mod">
          <ac:chgData name="백종원" userId="S::onaeonae1@konkuk.ac.kr::cae72028-7c96-47e2-96d0-edd1904567f3" providerId="AD" clId="Web-{5444B683-600C-4EF6-A0A2-ACFBE571B70F}" dt="2023-11-23T07:57:04.048" v="191" actId="1076"/>
          <ac:spMkLst>
            <pc:docMk/>
            <pc:sldMk cId="1211006770" sldId="291"/>
            <ac:spMk id="7" creationId="{BA929C0E-9F0C-3236-DCEB-3AA79A252F38}"/>
          </ac:spMkLst>
        </pc:spChg>
        <pc:picChg chg="del">
          <ac:chgData name="백종원" userId="S::onaeonae1@konkuk.ac.kr::cae72028-7c96-47e2-96d0-edd1904567f3" providerId="AD" clId="Web-{5444B683-600C-4EF6-A0A2-ACFBE571B70F}" dt="2023-11-23T07:55:59.356" v="109"/>
          <ac:picMkLst>
            <pc:docMk/>
            <pc:sldMk cId="1211006770" sldId="291"/>
            <ac:picMk id="4" creationId="{AD7C90FC-D4A0-72DE-3F6D-7DA879108EBE}"/>
          </ac:picMkLst>
        </pc:picChg>
        <pc:picChg chg="add mod">
          <ac:chgData name="백종원" userId="S::onaeonae1@konkuk.ac.kr::cae72028-7c96-47e2-96d0-edd1904567f3" providerId="AD" clId="Web-{5444B683-600C-4EF6-A0A2-ACFBE571B70F}" dt="2023-11-23T07:56:09.701" v="112" actId="14100"/>
          <ac:picMkLst>
            <pc:docMk/>
            <pc:sldMk cId="1211006770" sldId="291"/>
            <ac:picMk id="5" creationId="{6389C96E-B4C8-7E29-7FE2-14410CA44907}"/>
          </ac:picMkLst>
        </pc:picChg>
      </pc:sldChg>
      <pc:sldChg chg="addSp modSp">
        <pc:chgData name="백종원" userId="S::onaeonae1@konkuk.ac.kr::cae72028-7c96-47e2-96d0-edd1904567f3" providerId="AD" clId="Web-{5444B683-600C-4EF6-A0A2-ACFBE571B70F}" dt="2023-11-23T07:55:21.057" v="108" actId="1076"/>
        <pc:sldMkLst>
          <pc:docMk/>
          <pc:sldMk cId="896273731" sldId="299"/>
        </pc:sldMkLst>
        <pc:spChg chg="mod">
          <ac:chgData name="백종원" userId="S::onaeonae1@konkuk.ac.kr::cae72028-7c96-47e2-96d0-edd1904567f3" providerId="AD" clId="Web-{5444B683-600C-4EF6-A0A2-ACFBE571B70F}" dt="2023-11-23T07:55:14.884" v="105" actId="20577"/>
          <ac:spMkLst>
            <pc:docMk/>
            <pc:sldMk cId="896273731" sldId="299"/>
            <ac:spMk id="3" creationId="{1294615B-7892-9FC1-7D0A-7E907D4862B3}"/>
          </ac:spMkLst>
        </pc:spChg>
        <pc:picChg chg="add mod">
          <ac:chgData name="백종원" userId="S::onaeonae1@konkuk.ac.kr::cae72028-7c96-47e2-96d0-edd1904567f3" providerId="AD" clId="Web-{5444B683-600C-4EF6-A0A2-ACFBE571B70F}" dt="2023-11-23T07:55:21.057" v="108" actId="1076"/>
          <ac:picMkLst>
            <pc:docMk/>
            <pc:sldMk cId="896273731" sldId="299"/>
            <ac:picMk id="4" creationId="{87D6A5FD-3C97-78B4-E920-B257D5F69030}"/>
          </ac:picMkLst>
        </pc:picChg>
      </pc:sldChg>
      <pc:sldChg chg="addSp delSp modSp new">
        <pc:chgData name="백종원" userId="S::onaeonae1@konkuk.ac.kr::cae72028-7c96-47e2-96d0-edd1904567f3" providerId="AD" clId="Web-{5444B683-600C-4EF6-A0A2-ACFBE571B70F}" dt="2023-11-23T08:37:49.360" v="471" actId="20577"/>
        <pc:sldMkLst>
          <pc:docMk/>
          <pc:sldMk cId="2473373667" sldId="309"/>
        </pc:sldMkLst>
        <pc:spChg chg="mod">
          <ac:chgData name="백종원" userId="S::onaeonae1@konkuk.ac.kr::cae72028-7c96-47e2-96d0-edd1904567f3" providerId="AD" clId="Web-{5444B683-600C-4EF6-A0A2-ACFBE571B70F}" dt="2023-11-23T08:37:48.954" v="469" actId="20577"/>
          <ac:spMkLst>
            <pc:docMk/>
            <pc:sldMk cId="2473373667" sldId="309"/>
            <ac:spMk id="2" creationId="{C9A32D88-D197-6ABE-0566-820863F40440}"/>
          </ac:spMkLst>
        </pc:spChg>
        <pc:spChg chg="add del mod">
          <ac:chgData name="백종원" userId="S::onaeonae1@konkuk.ac.kr::cae72028-7c96-47e2-96d0-edd1904567f3" providerId="AD" clId="Web-{5444B683-600C-4EF6-A0A2-ACFBE571B70F}" dt="2023-11-23T08:37:49.360" v="471" actId="20577"/>
          <ac:spMkLst>
            <pc:docMk/>
            <pc:sldMk cId="2473373667" sldId="309"/>
            <ac:spMk id="3" creationId="{4A3903E1-89A3-47A7-09AC-2710063FF21D}"/>
          </ac:spMkLst>
        </pc:spChg>
        <pc:picChg chg="add del mod ord">
          <ac:chgData name="백종원" userId="S::onaeonae1@konkuk.ac.kr::cae72028-7c96-47e2-96d0-edd1904567f3" providerId="AD" clId="Web-{5444B683-600C-4EF6-A0A2-ACFBE571B70F}" dt="2023-11-23T07:59:22.652" v="217"/>
          <ac:picMkLst>
            <pc:docMk/>
            <pc:sldMk cId="2473373667" sldId="309"/>
            <ac:picMk id="4" creationId="{C1F94E35-E0C3-8C6C-16AD-BA0F5BE3C19F}"/>
          </ac:picMkLst>
        </pc:picChg>
        <pc:picChg chg="add mod">
          <ac:chgData name="백종원" userId="S::onaeonae1@konkuk.ac.kr::cae72028-7c96-47e2-96d0-edd1904567f3" providerId="AD" clId="Web-{5444B683-600C-4EF6-A0A2-ACFBE571B70F}" dt="2023-11-23T08:37:47.829" v="459" actId="14100"/>
          <ac:picMkLst>
            <pc:docMk/>
            <pc:sldMk cId="2473373667" sldId="309"/>
            <ac:picMk id="5" creationId="{2576A0A6-5348-216F-E5C9-C37CE7E06764}"/>
          </ac:picMkLst>
        </pc:picChg>
      </pc:sldChg>
      <pc:sldChg chg="delSp modSp new">
        <pc:chgData name="백종원" userId="S::onaeonae1@konkuk.ac.kr::cae72028-7c96-47e2-96d0-edd1904567f3" providerId="AD" clId="Web-{5444B683-600C-4EF6-A0A2-ACFBE571B70F}" dt="2023-11-23T08:38:04.079" v="499"/>
        <pc:sldMkLst>
          <pc:docMk/>
          <pc:sldMk cId="3747787267" sldId="310"/>
        </pc:sldMkLst>
        <pc:spChg chg="mod">
          <ac:chgData name="백종원" userId="S::onaeonae1@konkuk.ac.kr::cae72028-7c96-47e2-96d0-edd1904567f3" providerId="AD" clId="Web-{5444B683-600C-4EF6-A0A2-ACFBE571B70F}" dt="2023-11-23T08:37:58.845" v="498" actId="20577"/>
          <ac:spMkLst>
            <pc:docMk/>
            <pc:sldMk cId="3747787267" sldId="310"/>
            <ac:spMk id="2" creationId="{CF0B6F4C-378E-119D-A3DD-F5F0D75815B7}"/>
          </ac:spMkLst>
        </pc:spChg>
        <pc:spChg chg="del">
          <ac:chgData name="백종원" userId="S::onaeonae1@konkuk.ac.kr::cae72028-7c96-47e2-96d0-edd1904567f3" providerId="AD" clId="Web-{5444B683-600C-4EF6-A0A2-ACFBE571B70F}" dt="2023-11-23T08:38:04.079" v="499"/>
          <ac:spMkLst>
            <pc:docMk/>
            <pc:sldMk cId="3747787267" sldId="310"/>
            <ac:spMk id="3" creationId="{7CC0FE96-217F-BF5C-C58E-D34E1F8A1727}"/>
          </ac:spMkLst>
        </pc:spChg>
      </pc:sldChg>
    </pc:docChg>
  </pc:docChgLst>
  <pc:docChgLst>
    <pc:chgData name="김창엽" userId="ab6e388b-aefe-4f85-9ad7-791dbac8cda1" providerId="ADAL" clId="{D8110CC0-7A7D-4A1D-8FB7-4A21A13BF0B9}"/>
    <pc:docChg chg="undo custSel delSld modSld sldOrd">
      <pc:chgData name="김창엽" userId="ab6e388b-aefe-4f85-9ad7-791dbac8cda1" providerId="ADAL" clId="{D8110CC0-7A7D-4A1D-8FB7-4A21A13BF0B9}" dt="2023-11-20T16:14:09.480" v="949" actId="5793"/>
      <pc:docMkLst>
        <pc:docMk/>
      </pc:docMkLst>
      <pc:sldChg chg="addSp delSp modSp mod">
        <pc:chgData name="김창엽" userId="ab6e388b-aefe-4f85-9ad7-791dbac8cda1" providerId="ADAL" clId="{D8110CC0-7A7D-4A1D-8FB7-4A21A13BF0B9}" dt="2023-11-20T10:38:57.581" v="752" actId="1076"/>
        <pc:sldMkLst>
          <pc:docMk/>
          <pc:sldMk cId="2176649990" sldId="256"/>
        </pc:sldMkLst>
        <pc:spChg chg="mod">
          <ac:chgData name="김창엽" userId="ab6e388b-aefe-4f85-9ad7-791dbac8cda1" providerId="ADAL" clId="{D8110CC0-7A7D-4A1D-8FB7-4A21A13BF0B9}" dt="2023-11-20T10:15:16.388" v="710" actId="2711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김창엽" userId="ab6e388b-aefe-4f85-9ad7-791dbac8cda1" providerId="ADAL" clId="{D8110CC0-7A7D-4A1D-8FB7-4A21A13BF0B9}" dt="2023-11-20T10:15:16.388" v="710" actId="2711"/>
          <ac:spMkLst>
            <pc:docMk/>
            <pc:sldMk cId="2176649990" sldId="256"/>
            <ac:spMk id="3" creationId="{8745535D-A1F7-E6A8-91B8-71134FD50EFC}"/>
          </ac:spMkLst>
        </pc:spChg>
        <pc:spChg chg="del">
          <ac:chgData name="김창엽" userId="ab6e388b-aefe-4f85-9ad7-791dbac8cda1" providerId="ADAL" clId="{D8110CC0-7A7D-4A1D-8FB7-4A21A13BF0B9}" dt="2023-11-20T09:52:09.673" v="0" actId="478"/>
          <ac:spMkLst>
            <pc:docMk/>
            <pc:sldMk cId="2176649990" sldId="256"/>
            <ac:spMk id="9" creationId="{89017B23-6B9C-21B6-44D9-627B8A6C1466}"/>
          </ac:spMkLst>
        </pc:spChg>
        <pc:picChg chg="add mod">
          <ac:chgData name="김창엽" userId="ab6e388b-aefe-4f85-9ad7-791dbac8cda1" providerId="ADAL" clId="{D8110CC0-7A7D-4A1D-8FB7-4A21A13BF0B9}" dt="2023-11-20T10:38:57.581" v="752" actId="1076"/>
          <ac:picMkLst>
            <pc:docMk/>
            <pc:sldMk cId="2176649990" sldId="256"/>
            <ac:picMk id="4" creationId="{882E3B6D-898F-F6CC-2ABC-A6CF105F74B0}"/>
          </ac:picMkLst>
        </pc:picChg>
        <pc:picChg chg="add mod">
          <ac:chgData name="김창엽" userId="ab6e388b-aefe-4f85-9ad7-791dbac8cda1" providerId="ADAL" clId="{D8110CC0-7A7D-4A1D-8FB7-4A21A13BF0B9}" dt="2023-11-20T10:38:57.581" v="752" actId="1076"/>
          <ac:picMkLst>
            <pc:docMk/>
            <pc:sldMk cId="2176649990" sldId="256"/>
            <ac:picMk id="5" creationId="{4A8BC767-842A-7F79-91E6-C537701D5765}"/>
          </ac:picMkLst>
        </pc:picChg>
        <pc:picChg chg="del">
          <ac:chgData name="김창엽" userId="ab6e388b-aefe-4f85-9ad7-791dbac8cda1" providerId="ADAL" clId="{D8110CC0-7A7D-4A1D-8FB7-4A21A13BF0B9}" dt="2023-11-20T09:52:09.673" v="0" actId="478"/>
          <ac:picMkLst>
            <pc:docMk/>
            <pc:sldMk cId="2176649990" sldId="256"/>
            <ac:picMk id="8" creationId="{969B050D-3CD8-34C8-8078-8416EEBEA0BD}"/>
          </ac:picMkLst>
        </pc:picChg>
        <pc:picChg chg="del">
          <ac:chgData name="김창엽" userId="ab6e388b-aefe-4f85-9ad7-791dbac8cda1" providerId="ADAL" clId="{D8110CC0-7A7D-4A1D-8FB7-4A21A13BF0B9}" dt="2023-11-20T09:52:09.673" v="0" actId="478"/>
          <ac:picMkLst>
            <pc:docMk/>
            <pc:sldMk cId="2176649990" sldId="256"/>
            <ac:picMk id="2052" creationId="{D1145484-676D-A31F-CC26-D33BC1FF9BED}"/>
          </ac:picMkLst>
        </pc:picChg>
      </pc:sldChg>
      <pc:sldChg chg="modSp mod">
        <pc:chgData name="김창엽" userId="ab6e388b-aefe-4f85-9ad7-791dbac8cda1" providerId="ADAL" clId="{D8110CC0-7A7D-4A1D-8FB7-4A21A13BF0B9}" dt="2023-11-20T10:15:48.559" v="713" actId="2711"/>
        <pc:sldMkLst>
          <pc:docMk/>
          <pc:sldMk cId="1873017168" sldId="257"/>
        </pc:sldMkLst>
        <pc:spChg chg="mod">
          <ac:chgData name="김창엽" userId="ab6e388b-aefe-4f85-9ad7-791dbac8cda1" providerId="ADAL" clId="{D8110CC0-7A7D-4A1D-8FB7-4A21A13BF0B9}" dt="2023-11-20T10:15:42.150" v="712" actId="2711"/>
          <ac:spMkLst>
            <pc:docMk/>
            <pc:sldMk cId="1873017168" sldId="257"/>
            <ac:spMk id="2" creationId="{18254D69-3345-DA73-69D5-0E6C96B1593E}"/>
          </ac:spMkLst>
        </pc:spChg>
        <pc:graphicFrameChg chg="modGraphic">
          <ac:chgData name="김창엽" userId="ab6e388b-aefe-4f85-9ad7-791dbac8cda1" providerId="ADAL" clId="{D8110CC0-7A7D-4A1D-8FB7-4A21A13BF0B9}" dt="2023-11-20T10:15:48.559" v="713" actId="2711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addSp delSp modSp mod">
        <pc:chgData name="김창엽" userId="ab6e388b-aefe-4f85-9ad7-791dbac8cda1" providerId="ADAL" clId="{D8110CC0-7A7D-4A1D-8FB7-4A21A13BF0B9}" dt="2023-11-20T10:44:00.307" v="807" actId="1076"/>
        <pc:sldMkLst>
          <pc:docMk/>
          <pc:sldMk cId="3953436437" sldId="259"/>
        </pc:sldMkLst>
        <pc:spChg chg="mod">
          <ac:chgData name="김창엽" userId="ab6e388b-aefe-4f85-9ad7-791dbac8cda1" providerId="ADAL" clId="{D8110CC0-7A7D-4A1D-8FB7-4A21A13BF0B9}" dt="2023-11-20T10:16:08.562" v="715" actId="2711"/>
          <ac:spMkLst>
            <pc:docMk/>
            <pc:sldMk cId="3953436437" sldId="259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09:57:42.664" v="428" actId="20577"/>
          <ac:spMkLst>
            <pc:docMk/>
            <pc:sldMk cId="3953436437" sldId="259"/>
            <ac:spMk id="3" creationId="{0431B4B8-EF43-3503-BAAB-ECC532D0F935}"/>
          </ac:spMkLst>
        </pc:spChg>
        <pc:graphicFrameChg chg="mod">
          <ac:chgData name="김창엽" userId="ab6e388b-aefe-4f85-9ad7-791dbac8cda1" providerId="ADAL" clId="{D8110CC0-7A7D-4A1D-8FB7-4A21A13BF0B9}" dt="2023-11-20T10:43:46.184" v="805"/>
          <ac:graphicFrameMkLst>
            <pc:docMk/>
            <pc:sldMk cId="3953436437" sldId="259"/>
            <ac:graphicFrameMk id="53" creationId="{26E4A007-4083-2831-7A8C-2BC11D0CC80E}"/>
          </ac:graphicFrameMkLst>
        </pc:graphicFrameChg>
        <pc:picChg chg="add del mod">
          <ac:chgData name="김창엽" userId="ab6e388b-aefe-4f85-9ad7-791dbac8cda1" providerId="ADAL" clId="{D8110CC0-7A7D-4A1D-8FB7-4A21A13BF0B9}" dt="2023-11-20T10:01:14.569" v="432" actId="478"/>
          <ac:picMkLst>
            <pc:docMk/>
            <pc:sldMk cId="3953436437" sldId="259"/>
            <ac:picMk id="12" creationId="{6430D574-9047-A2E7-C58A-BDD48F755CA7}"/>
          </ac:picMkLst>
        </pc:picChg>
        <pc:picChg chg="mod">
          <ac:chgData name="김창엽" userId="ab6e388b-aefe-4f85-9ad7-791dbac8cda1" providerId="ADAL" clId="{D8110CC0-7A7D-4A1D-8FB7-4A21A13BF0B9}" dt="2023-11-20T10:44:00.307" v="807" actId="1076"/>
          <ac:picMkLst>
            <pc:docMk/>
            <pc:sldMk cId="3953436437" sldId="259"/>
            <ac:picMk id="51" creationId="{70BC76D5-AAE3-FF22-F88D-4AD5DA2061EC}"/>
          </ac:picMkLst>
        </pc:picChg>
      </pc:sldChg>
      <pc:sldChg chg="modSp mod">
        <pc:chgData name="김창엽" userId="ab6e388b-aefe-4f85-9ad7-791dbac8cda1" providerId="ADAL" clId="{D8110CC0-7A7D-4A1D-8FB7-4A21A13BF0B9}" dt="2023-11-20T12:18:05.273" v="886" actId="2711"/>
        <pc:sldMkLst>
          <pc:docMk/>
          <pc:sldMk cId="2988850186" sldId="261"/>
        </pc:sldMkLst>
        <pc:spChg chg="mod">
          <ac:chgData name="김창엽" userId="ab6e388b-aefe-4f85-9ad7-791dbac8cda1" providerId="ADAL" clId="{D8110CC0-7A7D-4A1D-8FB7-4A21A13BF0B9}" dt="2023-11-20T10:16:35.186" v="718" actId="2711"/>
          <ac:spMkLst>
            <pc:docMk/>
            <pc:sldMk cId="2988850186" sldId="261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16:35.186" v="718" actId="2711"/>
          <ac:spMkLst>
            <pc:docMk/>
            <pc:sldMk cId="2988850186" sldId="261"/>
            <ac:spMk id="3" creationId="{0431B4B8-EF43-3503-BAAB-ECC532D0F935}"/>
          </ac:spMkLst>
        </pc:spChg>
        <pc:graphicFrameChg chg="mod">
          <ac:chgData name="김창엽" userId="ab6e388b-aefe-4f85-9ad7-791dbac8cda1" providerId="ADAL" clId="{D8110CC0-7A7D-4A1D-8FB7-4A21A13BF0B9}" dt="2023-11-20T12:18:05.273" v="886" actId="2711"/>
          <ac:graphicFrameMkLst>
            <pc:docMk/>
            <pc:sldMk cId="2988850186" sldId="261"/>
            <ac:graphicFrameMk id="17" creationId="{6A7BA613-3E99-6D63-6B4C-B2AD1D888543}"/>
          </ac:graphicFrameMkLst>
        </pc:graphicFrameChg>
      </pc:sldChg>
      <pc:sldChg chg="addSp modSp mod ord">
        <pc:chgData name="김창엽" userId="ab6e388b-aefe-4f85-9ad7-791dbac8cda1" providerId="ADAL" clId="{D8110CC0-7A7D-4A1D-8FB7-4A21A13BF0B9}" dt="2023-11-20T10:17:09.998" v="722" actId="2711"/>
        <pc:sldMkLst>
          <pc:docMk/>
          <pc:sldMk cId="3093480133" sldId="263"/>
        </pc:sldMkLst>
        <pc:spChg chg="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3" creationId="{0431B4B8-EF43-3503-BAAB-ECC532D0F935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8" creationId="{7D02B515-EFA2-BAAD-76BD-1BCA83B0AABA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2" creationId="{B92DDFC1-5DD0-A145-B159-C3088B988010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3" creationId="{BB56EB80-EC82-C219-697D-23B5B6CD01D6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4" creationId="{44BC49FA-9B65-FA4A-9571-9BD77B610F86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5" creationId="{71039EC1-7A46-3294-907F-93B396ABFFC8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7" creationId="{D2107683-BCFC-AB76-1238-2764C0E7A1ED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19" creationId="{85BD2E4A-F552-DB65-DA8C-DBE1D2B20204}"/>
          </ac:spMkLst>
        </pc:spChg>
        <pc:spChg chg="add mod">
          <ac:chgData name="김창엽" userId="ab6e388b-aefe-4f85-9ad7-791dbac8cda1" providerId="ADAL" clId="{D8110CC0-7A7D-4A1D-8FB7-4A21A13BF0B9}" dt="2023-11-20T10:17:09.998" v="722" actId="2711"/>
          <ac:spMkLst>
            <pc:docMk/>
            <pc:sldMk cId="3093480133" sldId="263"/>
            <ac:spMk id="20" creationId="{A5DEDF71-F333-60AA-8707-54BDCB6A495C}"/>
          </ac:spMkLst>
        </pc:spChg>
        <pc:picChg chg="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4" creationId="{1A0BC847-109C-977C-C6BF-F6DDFC668879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5" creationId="{3730E21B-E2C4-82DF-B864-BAC1E41F0FF7}"/>
          </ac:picMkLst>
        </pc:picChg>
        <pc:picChg chg="add mod">
          <ac:chgData name="김창엽" userId="ab6e388b-aefe-4f85-9ad7-791dbac8cda1" providerId="ADAL" clId="{D8110CC0-7A7D-4A1D-8FB7-4A21A13BF0B9}" dt="2023-11-20T10:12:59.553" v="676" actId="1076"/>
          <ac:picMkLst>
            <pc:docMk/>
            <pc:sldMk cId="3093480133" sldId="263"/>
            <ac:picMk id="6" creationId="{90A2D487-0609-7BF3-6E1A-9CBDE9832E71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7" creationId="{21AD60E0-967D-DEDF-E6D6-25D063093FC7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9" creationId="{4988EA29-3737-EC2E-062F-F71C2968339D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10" creationId="{789B939F-1EB3-AA05-8D3C-C886AB1AC80D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11" creationId="{17CB3C8F-2A7C-EE79-A85D-B14382711CCE}"/>
          </ac:picMkLst>
        </pc:picChg>
        <pc:picChg chg="add 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16" creationId="{4E89C9D0-1C0D-A52D-05FF-351BF7383E47}"/>
          </ac:picMkLst>
        </pc:picChg>
        <pc:picChg chg="mod">
          <ac:chgData name="김창엽" userId="ab6e388b-aefe-4f85-9ad7-791dbac8cda1" providerId="ADAL" clId="{D8110CC0-7A7D-4A1D-8FB7-4A21A13BF0B9}" dt="2023-11-20T10:17:09.998" v="722" actId="2711"/>
          <ac:picMkLst>
            <pc:docMk/>
            <pc:sldMk cId="3093480133" sldId="263"/>
            <ac:picMk id="21" creationId="{0C76459E-5DF0-7545-329C-A08979034315}"/>
          </ac:picMkLst>
        </pc:picChg>
      </pc:sldChg>
      <pc:sldChg chg="modSp mod">
        <pc:chgData name="김창엽" userId="ab6e388b-aefe-4f85-9ad7-791dbac8cda1" providerId="ADAL" clId="{D8110CC0-7A7D-4A1D-8FB7-4A21A13BF0B9}" dt="2023-11-20T10:18:53.402" v="738" actId="2711"/>
        <pc:sldMkLst>
          <pc:docMk/>
          <pc:sldMk cId="1949236224" sldId="264"/>
        </pc:sldMkLst>
        <pc:spChg chg="mod">
          <ac:chgData name="김창엽" userId="ab6e388b-aefe-4f85-9ad7-791dbac8cda1" providerId="ADAL" clId="{D8110CC0-7A7D-4A1D-8FB7-4A21A13BF0B9}" dt="2023-11-20T10:18:53.402" v="738" actId="2711"/>
          <ac:spMkLst>
            <pc:docMk/>
            <pc:sldMk cId="1949236224" sldId="264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18:53.402" v="738" actId="2711"/>
          <ac:spMkLst>
            <pc:docMk/>
            <pc:sldMk cId="1949236224" sldId="264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1:20:19.076" v="878" actId="20577"/>
        <pc:sldMkLst>
          <pc:docMk/>
          <pc:sldMk cId="2856025376" sldId="265"/>
        </pc:sldMkLst>
        <pc:spChg chg="mod">
          <ac:chgData name="김창엽" userId="ab6e388b-aefe-4f85-9ad7-791dbac8cda1" providerId="ADAL" clId="{D8110CC0-7A7D-4A1D-8FB7-4A21A13BF0B9}" dt="2023-11-20T10:19:09.508" v="740" actId="2711"/>
          <ac:spMkLst>
            <pc:docMk/>
            <pc:sldMk cId="2856025376" sldId="265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1:20:19.076" v="878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0:20:42.896" v="747" actId="2711"/>
        <pc:sldMkLst>
          <pc:docMk/>
          <pc:sldMk cId="3111149269" sldId="267"/>
        </pc:sldMkLst>
        <pc:spChg chg="mod">
          <ac:chgData name="김창엽" userId="ab6e388b-aefe-4f85-9ad7-791dbac8cda1" providerId="ADAL" clId="{D8110CC0-7A7D-4A1D-8FB7-4A21A13BF0B9}" dt="2023-11-20T10:20:42.896" v="747" actId="2711"/>
          <ac:spMkLst>
            <pc:docMk/>
            <pc:sldMk cId="3111149269" sldId="267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20:42.896" v="747" actId="2711"/>
          <ac:spMkLst>
            <pc:docMk/>
            <pc:sldMk cId="3111149269" sldId="267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1:37:44.019" v="882" actId="2711"/>
        <pc:sldMkLst>
          <pc:docMk/>
          <pc:sldMk cId="2841900872" sldId="268"/>
        </pc:sldMkLst>
        <pc:spChg chg="mod">
          <ac:chgData name="김창엽" userId="ab6e388b-aefe-4f85-9ad7-791dbac8cda1" providerId="ADAL" clId="{D8110CC0-7A7D-4A1D-8FB7-4A21A13BF0B9}" dt="2023-11-20T11:37:44.019" v="882" actId="2711"/>
          <ac:spMkLst>
            <pc:docMk/>
            <pc:sldMk cId="2841900872" sldId="268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1:37:44.019" v="882" actId="2711"/>
          <ac:spMkLst>
            <pc:docMk/>
            <pc:sldMk cId="2841900872" sldId="268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1:37:51.970" v="883" actId="2711"/>
        <pc:sldMkLst>
          <pc:docMk/>
          <pc:sldMk cId="3409453691" sldId="269"/>
        </pc:sldMkLst>
        <pc:spChg chg="mod">
          <ac:chgData name="김창엽" userId="ab6e388b-aefe-4f85-9ad7-791dbac8cda1" providerId="ADAL" clId="{D8110CC0-7A7D-4A1D-8FB7-4A21A13BF0B9}" dt="2023-11-20T11:37:51.970" v="883" actId="2711"/>
          <ac:spMkLst>
            <pc:docMk/>
            <pc:sldMk cId="3409453691" sldId="269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1:37:51.970" v="883" actId="2711"/>
          <ac:spMkLst>
            <pc:docMk/>
            <pc:sldMk cId="3409453691" sldId="269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0:16:53.910" v="721" actId="2711"/>
        <pc:sldMkLst>
          <pc:docMk/>
          <pc:sldMk cId="857839607" sldId="272"/>
        </pc:sldMkLst>
        <pc:spChg chg="mod">
          <ac:chgData name="김창엽" userId="ab6e388b-aefe-4f85-9ad7-791dbac8cda1" providerId="ADAL" clId="{D8110CC0-7A7D-4A1D-8FB7-4A21A13BF0B9}" dt="2023-11-20T10:16:53.910" v="721" actId="2711"/>
          <ac:spMkLst>
            <pc:docMk/>
            <pc:sldMk cId="857839607" sldId="272"/>
            <ac:spMk id="2" creationId="{ED7686DB-E1EE-4264-D8F9-BB08DE6954B6}"/>
          </ac:spMkLst>
        </pc:spChg>
        <pc:spChg chg="mod">
          <ac:chgData name="김창엽" userId="ab6e388b-aefe-4f85-9ad7-791dbac8cda1" providerId="ADAL" clId="{D8110CC0-7A7D-4A1D-8FB7-4A21A13BF0B9}" dt="2023-11-20T10:16:53.910" v="721" actId="2711"/>
          <ac:spMkLst>
            <pc:docMk/>
            <pc:sldMk cId="857839607" sldId="272"/>
            <ac:spMk id="3" creationId="{25957B80-7D81-4B5A-B722-F961CA9FF379}"/>
          </ac:spMkLst>
        </pc:spChg>
      </pc:sldChg>
      <pc:sldChg chg="modSp mod">
        <pc:chgData name="김창엽" userId="ab6e388b-aefe-4f85-9ad7-791dbac8cda1" providerId="ADAL" clId="{D8110CC0-7A7D-4A1D-8FB7-4A21A13BF0B9}" dt="2023-11-20T10:21:19.199" v="749" actId="20577"/>
        <pc:sldMkLst>
          <pc:docMk/>
          <pc:sldMk cId="2154165186" sldId="274"/>
        </pc:sldMkLst>
        <pc:spChg chg="mod">
          <ac:chgData name="김창엽" userId="ab6e388b-aefe-4f85-9ad7-791dbac8cda1" providerId="ADAL" clId="{D8110CC0-7A7D-4A1D-8FB7-4A21A13BF0B9}" dt="2023-11-20T10:15:29.092" v="711" actId="2711"/>
          <ac:spMkLst>
            <pc:docMk/>
            <pc:sldMk cId="2154165186" sldId="274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21:19.199" v="749" actId="20577"/>
          <ac:spMkLst>
            <pc:docMk/>
            <pc:sldMk cId="2154165186" sldId="274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0:17:51.084" v="726" actId="2711"/>
        <pc:sldMkLst>
          <pc:docMk/>
          <pc:sldMk cId="3640147622" sldId="276"/>
        </pc:sldMkLst>
        <pc:spChg chg="mod">
          <ac:chgData name="김창엽" userId="ab6e388b-aefe-4f85-9ad7-791dbac8cda1" providerId="ADAL" clId="{D8110CC0-7A7D-4A1D-8FB7-4A21A13BF0B9}" dt="2023-11-20T10:17:51.084" v="726" actId="2711"/>
          <ac:spMkLst>
            <pc:docMk/>
            <pc:sldMk cId="3640147622" sldId="276"/>
            <ac:spMk id="2" creationId="{566935A4-7E9C-B544-6D78-5238D3FAD214}"/>
          </ac:spMkLst>
        </pc:spChg>
        <pc:spChg chg="mod">
          <ac:chgData name="김창엽" userId="ab6e388b-aefe-4f85-9ad7-791dbac8cda1" providerId="ADAL" clId="{D8110CC0-7A7D-4A1D-8FB7-4A21A13BF0B9}" dt="2023-11-20T10:17:51.084" v="726" actId="2711"/>
          <ac:spMkLst>
            <pc:docMk/>
            <pc:sldMk cId="3640147622" sldId="276"/>
            <ac:spMk id="3" creationId="{6EA9C1F1-AF20-8E6F-395F-174234D6D44D}"/>
          </ac:spMkLst>
        </pc:spChg>
      </pc:sldChg>
      <pc:sldChg chg="modSp mod">
        <pc:chgData name="김창엽" userId="ab6e388b-aefe-4f85-9ad7-791dbac8cda1" providerId="ADAL" clId="{D8110CC0-7A7D-4A1D-8FB7-4A21A13BF0B9}" dt="2023-11-20T10:18:46.903" v="737" actId="2711"/>
        <pc:sldMkLst>
          <pc:docMk/>
          <pc:sldMk cId="2614821600" sldId="277"/>
        </pc:sldMkLst>
        <pc:spChg chg="mod">
          <ac:chgData name="김창엽" userId="ab6e388b-aefe-4f85-9ad7-791dbac8cda1" providerId="ADAL" clId="{D8110CC0-7A7D-4A1D-8FB7-4A21A13BF0B9}" dt="2023-11-20T10:18:46.903" v="737" actId="2711"/>
          <ac:spMkLst>
            <pc:docMk/>
            <pc:sldMk cId="2614821600" sldId="277"/>
            <ac:spMk id="2" creationId="{5B322C75-DDAD-A176-2F78-8B6012D670EE}"/>
          </ac:spMkLst>
        </pc:spChg>
        <pc:spChg chg="mod">
          <ac:chgData name="김창엽" userId="ab6e388b-aefe-4f85-9ad7-791dbac8cda1" providerId="ADAL" clId="{D8110CC0-7A7D-4A1D-8FB7-4A21A13BF0B9}" dt="2023-11-20T10:18:46.903" v="737" actId="2711"/>
          <ac:spMkLst>
            <pc:docMk/>
            <pc:sldMk cId="2614821600" sldId="277"/>
            <ac:spMk id="3" creationId="{D28071EA-74AD-7964-B492-52B6FF55DEF5}"/>
          </ac:spMkLst>
        </pc:spChg>
      </pc:sldChg>
      <pc:sldChg chg="modSp mod">
        <pc:chgData name="김창엽" userId="ab6e388b-aefe-4f85-9ad7-791dbac8cda1" providerId="ADAL" clId="{D8110CC0-7A7D-4A1D-8FB7-4A21A13BF0B9}" dt="2023-11-20T16:14:09.480" v="949" actId="5793"/>
        <pc:sldMkLst>
          <pc:docMk/>
          <pc:sldMk cId="284138839" sldId="278"/>
        </pc:sldMkLst>
        <pc:spChg chg="mod">
          <ac:chgData name="김창엽" userId="ab6e388b-aefe-4f85-9ad7-791dbac8cda1" providerId="ADAL" clId="{D8110CC0-7A7D-4A1D-8FB7-4A21A13BF0B9}" dt="2023-11-20T10:18:26.118" v="730" actId="2711"/>
          <ac:spMkLst>
            <pc:docMk/>
            <pc:sldMk cId="284138839" sldId="278"/>
            <ac:spMk id="2" creationId="{691C8EAB-32BD-580E-E100-986DA5B69D8B}"/>
          </ac:spMkLst>
        </pc:spChg>
        <pc:spChg chg="mod">
          <ac:chgData name="김창엽" userId="ab6e388b-aefe-4f85-9ad7-791dbac8cda1" providerId="ADAL" clId="{D8110CC0-7A7D-4A1D-8FB7-4A21A13BF0B9}" dt="2023-11-20T16:14:09.480" v="949" actId="5793"/>
          <ac:spMkLst>
            <pc:docMk/>
            <pc:sldMk cId="284138839" sldId="278"/>
            <ac:spMk id="3" creationId="{AA1CB721-A211-86BC-59E4-E90DC153E52E}"/>
          </ac:spMkLst>
        </pc:spChg>
      </pc:sldChg>
      <pc:sldChg chg="modSp">
        <pc:chgData name="김창엽" userId="ab6e388b-aefe-4f85-9ad7-791dbac8cda1" providerId="ADAL" clId="{D8110CC0-7A7D-4A1D-8FB7-4A21A13BF0B9}" dt="2023-11-20T10:15:59.271" v="714" actId="2711"/>
        <pc:sldMkLst>
          <pc:docMk/>
          <pc:sldMk cId="566402713" sldId="279"/>
        </pc:sldMkLst>
        <pc:spChg chg="mod">
          <ac:chgData name="김창엽" userId="ab6e388b-aefe-4f85-9ad7-791dbac8cda1" providerId="ADAL" clId="{D8110CC0-7A7D-4A1D-8FB7-4A21A13BF0B9}" dt="2023-11-20T10:15:59.271" v="714" actId="2711"/>
          <ac:spMkLst>
            <pc:docMk/>
            <pc:sldMk cId="566402713" sldId="279"/>
            <ac:spMk id="2" creationId="{2758D4DC-7E73-E591-798A-21019E19EA13}"/>
          </ac:spMkLst>
        </pc:spChg>
        <pc:spChg chg="mod">
          <ac:chgData name="김창엽" userId="ab6e388b-aefe-4f85-9ad7-791dbac8cda1" providerId="ADAL" clId="{D8110CC0-7A7D-4A1D-8FB7-4A21A13BF0B9}" dt="2023-11-20T10:15:59.271" v="714" actId="2711"/>
          <ac:spMkLst>
            <pc:docMk/>
            <pc:sldMk cId="566402713" sldId="279"/>
            <ac:spMk id="3" creationId="{AA1BD826-F875-5493-9CC6-91242749F2A2}"/>
          </ac:spMkLst>
        </pc:spChg>
        <pc:picChg chg="mod">
          <ac:chgData name="김창엽" userId="ab6e388b-aefe-4f85-9ad7-791dbac8cda1" providerId="ADAL" clId="{D8110CC0-7A7D-4A1D-8FB7-4A21A13BF0B9}" dt="2023-11-20T10:15:59.271" v="714" actId="2711"/>
          <ac:picMkLst>
            <pc:docMk/>
            <pc:sldMk cId="566402713" sldId="279"/>
            <ac:picMk id="5" creationId="{06CD17A2-C518-0AA2-992F-BBCAE1320921}"/>
          </ac:picMkLst>
        </pc:picChg>
        <pc:picChg chg="mod">
          <ac:chgData name="김창엽" userId="ab6e388b-aefe-4f85-9ad7-791dbac8cda1" providerId="ADAL" clId="{D8110CC0-7A7D-4A1D-8FB7-4A21A13BF0B9}" dt="2023-11-20T10:15:59.271" v="714" actId="2711"/>
          <ac:picMkLst>
            <pc:docMk/>
            <pc:sldMk cId="566402713" sldId="279"/>
            <ac:picMk id="6" creationId="{7E3C7C31-4662-8945-C613-1902D96EA515}"/>
          </ac:picMkLst>
        </pc:picChg>
        <pc:picChg chg="mod">
          <ac:chgData name="김창엽" userId="ab6e388b-aefe-4f85-9ad7-791dbac8cda1" providerId="ADAL" clId="{D8110CC0-7A7D-4A1D-8FB7-4A21A13BF0B9}" dt="2023-11-20T10:15:59.271" v="714" actId="2711"/>
          <ac:picMkLst>
            <pc:docMk/>
            <pc:sldMk cId="566402713" sldId="279"/>
            <ac:picMk id="7" creationId="{87F08D8F-59B7-CC66-E529-21429F511E5C}"/>
          </ac:picMkLst>
        </pc:picChg>
        <pc:picChg chg="mod">
          <ac:chgData name="김창엽" userId="ab6e388b-aefe-4f85-9ad7-791dbac8cda1" providerId="ADAL" clId="{D8110CC0-7A7D-4A1D-8FB7-4A21A13BF0B9}" dt="2023-11-20T10:15:59.271" v="714" actId="2711"/>
          <ac:picMkLst>
            <pc:docMk/>
            <pc:sldMk cId="566402713" sldId="279"/>
            <ac:picMk id="9" creationId="{A5C090CB-8454-F498-71B3-766BB0B20CD4}"/>
          </ac:picMkLst>
        </pc:picChg>
      </pc:sldChg>
      <pc:sldChg chg="modSp">
        <pc:chgData name="김창엽" userId="ab6e388b-aefe-4f85-9ad7-791dbac8cda1" providerId="ADAL" clId="{D8110CC0-7A7D-4A1D-8FB7-4A21A13BF0B9}" dt="2023-11-20T10:17:35.437" v="724" actId="2711"/>
        <pc:sldMkLst>
          <pc:docMk/>
          <pc:sldMk cId="3777381418" sldId="280"/>
        </pc:sldMkLst>
        <pc:spChg chg="mod">
          <ac:chgData name="김창엽" userId="ab6e388b-aefe-4f85-9ad7-791dbac8cda1" providerId="ADAL" clId="{D8110CC0-7A7D-4A1D-8FB7-4A21A13BF0B9}" dt="2023-11-20T10:17:35.437" v="724" actId="2711"/>
          <ac:spMkLst>
            <pc:docMk/>
            <pc:sldMk cId="3777381418" sldId="280"/>
            <ac:spMk id="2" creationId="{C9CD5B4B-6587-021D-6015-82E659D62637}"/>
          </ac:spMkLst>
        </pc:spChg>
        <pc:spChg chg="mod">
          <ac:chgData name="김창엽" userId="ab6e388b-aefe-4f85-9ad7-791dbac8cda1" providerId="ADAL" clId="{D8110CC0-7A7D-4A1D-8FB7-4A21A13BF0B9}" dt="2023-11-20T10:17:35.437" v="724" actId="2711"/>
          <ac:spMkLst>
            <pc:docMk/>
            <pc:sldMk cId="3777381418" sldId="280"/>
            <ac:spMk id="5" creationId="{8C275310-72D3-3C86-790F-9E5478460E97}"/>
          </ac:spMkLst>
        </pc:spChg>
        <pc:spChg chg="mod">
          <ac:chgData name="김창엽" userId="ab6e388b-aefe-4f85-9ad7-791dbac8cda1" providerId="ADAL" clId="{D8110CC0-7A7D-4A1D-8FB7-4A21A13BF0B9}" dt="2023-11-20T10:17:35.437" v="724" actId="2711"/>
          <ac:spMkLst>
            <pc:docMk/>
            <pc:sldMk cId="3777381418" sldId="280"/>
            <ac:spMk id="9" creationId="{AA69B763-7F7F-1AF0-1AA2-26DD04FAE4DC}"/>
          </ac:spMkLst>
        </pc:spChg>
      </pc:sldChg>
      <pc:sldChg chg="modSp mod">
        <pc:chgData name="김창엽" userId="ab6e388b-aefe-4f85-9ad7-791dbac8cda1" providerId="ADAL" clId="{D8110CC0-7A7D-4A1D-8FB7-4A21A13BF0B9}" dt="2023-11-20T10:17:42.101" v="725" actId="2711"/>
        <pc:sldMkLst>
          <pc:docMk/>
          <pc:sldMk cId="172677348" sldId="282"/>
        </pc:sldMkLst>
        <pc:spChg chg="mod">
          <ac:chgData name="김창엽" userId="ab6e388b-aefe-4f85-9ad7-791dbac8cda1" providerId="ADAL" clId="{D8110CC0-7A7D-4A1D-8FB7-4A21A13BF0B9}" dt="2023-11-20T10:17:42.101" v="725" actId="2711"/>
          <ac:spMkLst>
            <pc:docMk/>
            <pc:sldMk cId="172677348" sldId="282"/>
            <ac:spMk id="2" creationId="{3C7A4197-A110-722A-9A74-B97C02EAD23B}"/>
          </ac:spMkLst>
        </pc:spChg>
        <pc:spChg chg="mod">
          <ac:chgData name="김창엽" userId="ab6e388b-aefe-4f85-9ad7-791dbac8cda1" providerId="ADAL" clId="{D8110CC0-7A7D-4A1D-8FB7-4A21A13BF0B9}" dt="2023-11-20T10:17:42.101" v="725" actId="2711"/>
          <ac:spMkLst>
            <pc:docMk/>
            <pc:sldMk cId="172677348" sldId="282"/>
            <ac:spMk id="3" creationId="{FFCC12F4-001B-FDA2-A78F-27F7F49C6F0F}"/>
          </ac:spMkLst>
        </pc:spChg>
      </pc:sldChg>
      <pc:sldChg chg="modSp del mod">
        <pc:chgData name="김창엽" userId="ab6e388b-aefe-4f85-9ad7-791dbac8cda1" providerId="ADAL" clId="{D8110CC0-7A7D-4A1D-8FB7-4A21A13BF0B9}" dt="2023-11-20T09:54:53.094" v="152" actId="47"/>
        <pc:sldMkLst>
          <pc:docMk/>
          <pc:sldMk cId="3757829762" sldId="284"/>
        </pc:sldMkLst>
        <pc:spChg chg="mod">
          <ac:chgData name="김창엽" userId="ab6e388b-aefe-4f85-9ad7-791dbac8cda1" providerId="ADAL" clId="{D8110CC0-7A7D-4A1D-8FB7-4A21A13BF0B9}" dt="2023-11-20T09:52:27.140" v="4" actId="20577"/>
          <ac:spMkLst>
            <pc:docMk/>
            <pc:sldMk cId="3757829762" sldId="284"/>
            <ac:spMk id="3" creationId="{C47ECBA9-AD68-EDCE-BC1D-4C6A4CED09C5}"/>
          </ac:spMkLst>
        </pc:spChg>
      </pc:sldChg>
      <pc:sldChg chg="del">
        <pc:chgData name="김창엽" userId="ab6e388b-aefe-4f85-9ad7-791dbac8cda1" providerId="ADAL" clId="{D8110CC0-7A7D-4A1D-8FB7-4A21A13BF0B9}" dt="2023-11-20T09:54:49.886" v="151" actId="47"/>
        <pc:sldMkLst>
          <pc:docMk/>
          <pc:sldMk cId="1486957327" sldId="285"/>
        </pc:sldMkLst>
      </pc:sldChg>
      <pc:sldChg chg="modSp">
        <pc:chgData name="김창엽" userId="ab6e388b-aefe-4f85-9ad7-791dbac8cda1" providerId="ADAL" clId="{D8110CC0-7A7D-4A1D-8FB7-4A21A13BF0B9}" dt="2023-11-20T10:18:17.079" v="729" actId="2711"/>
        <pc:sldMkLst>
          <pc:docMk/>
          <pc:sldMk cId="3321414683" sldId="286"/>
        </pc:sldMkLst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2" creationId="{691C8EAB-32BD-580E-E100-986DA5B69D8B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8" creationId="{FDF90A1F-021B-F6C4-8B93-1224A83CAA1C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9" creationId="{FFC643A4-89FD-95A5-88D3-414E1E313272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10" creationId="{AF8E9327-2A58-8FE1-DC9B-A9E3D1C743C8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11" creationId="{66501CEB-AA4D-B8B7-6D8D-DA7D708D0934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14" creationId="{95796C35-67ED-8A18-CAFA-178CB935CBA9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36" creationId="{08F68F56-88D3-C6C7-04EF-D56DFD1902B4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37" creationId="{335A5077-1CCB-6EF0-F18A-9017FF0798FC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41" creationId="{0FD3B825-4DE0-7478-2A79-A6AD6053FC8C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61" creationId="{451FC462-1418-CE19-7155-65EDE2B04C24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62" creationId="{5ED92B24-A31E-AA42-1847-FA37C846F5A6}"/>
          </ac:spMkLst>
        </pc:spChg>
        <pc:spChg chg="mod">
          <ac:chgData name="김창엽" userId="ab6e388b-aefe-4f85-9ad7-791dbac8cda1" providerId="ADAL" clId="{D8110CC0-7A7D-4A1D-8FB7-4A21A13BF0B9}" dt="2023-11-20T10:18:17.079" v="729" actId="2711"/>
          <ac:spMkLst>
            <pc:docMk/>
            <pc:sldMk cId="3321414683" sldId="286"/>
            <ac:spMk id="1024" creationId="{B7E2670A-9992-DAB1-3138-FCE3AF349C0A}"/>
          </ac:spMkLst>
        </pc:spChg>
        <pc:picChg chg="mod">
          <ac:chgData name="김창엽" userId="ab6e388b-aefe-4f85-9ad7-791dbac8cda1" providerId="ADAL" clId="{D8110CC0-7A7D-4A1D-8FB7-4A21A13BF0B9}" dt="2023-11-20T10:18:17.079" v="729" actId="2711"/>
          <ac:picMkLst>
            <pc:docMk/>
            <pc:sldMk cId="3321414683" sldId="286"/>
            <ac:picMk id="46" creationId="{D529EC4A-3818-F578-4B80-B42706978576}"/>
          </ac:picMkLst>
        </pc:picChg>
        <pc:picChg chg="mod">
          <ac:chgData name="김창엽" userId="ab6e388b-aefe-4f85-9ad7-791dbac8cda1" providerId="ADAL" clId="{D8110CC0-7A7D-4A1D-8FB7-4A21A13BF0B9}" dt="2023-11-20T10:18:17.079" v="729" actId="2711"/>
          <ac:picMkLst>
            <pc:docMk/>
            <pc:sldMk cId="3321414683" sldId="286"/>
            <ac:picMk id="54" creationId="{C9844055-68E0-A2FC-F872-EFD0FEBE2F08}"/>
          </ac:picMkLst>
        </pc:picChg>
        <pc:picChg chg="mod">
          <ac:chgData name="김창엽" userId="ab6e388b-aefe-4f85-9ad7-791dbac8cda1" providerId="ADAL" clId="{D8110CC0-7A7D-4A1D-8FB7-4A21A13BF0B9}" dt="2023-11-20T10:18:17.079" v="729" actId="2711"/>
          <ac:picMkLst>
            <pc:docMk/>
            <pc:sldMk cId="3321414683" sldId="286"/>
            <ac:picMk id="56" creationId="{421E0644-9EB2-4E1D-7CD6-0F47070A6663}"/>
          </ac:picMkLst>
        </pc:picChg>
        <pc:picChg chg="mod">
          <ac:chgData name="김창엽" userId="ab6e388b-aefe-4f85-9ad7-791dbac8cda1" providerId="ADAL" clId="{D8110CC0-7A7D-4A1D-8FB7-4A21A13BF0B9}" dt="2023-11-20T10:18:17.079" v="729" actId="2711"/>
          <ac:picMkLst>
            <pc:docMk/>
            <pc:sldMk cId="3321414683" sldId="286"/>
            <ac:picMk id="1026" creationId="{9149CCE4-2F1E-F4A3-F6FF-4F3BC73AB17D}"/>
          </ac:picMkLst>
        </pc:pic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22" creationId="{6C34D0AC-2017-61B7-0CD5-61D9C9D2E7A8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23" creationId="{38A4E4AB-3749-DBAE-D06F-CC57BBB4CF57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26" creationId="{EFD66BDA-3598-9A7C-ED7D-0F3FBB17BF6E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30" creationId="{782FEE3D-156E-DE46-2849-1BFF0CCC4D8F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33" creationId="{DC8D95C7-874F-43D1-342B-39465A304768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48" creationId="{9F0459B6-2635-57C0-9F44-ED2E07BDE504}"/>
          </ac:cxnSpMkLst>
        </pc:cxnChg>
        <pc:cxnChg chg="mod">
          <ac:chgData name="김창엽" userId="ab6e388b-aefe-4f85-9ad7-791dbac8cda1" providerId="ADAL" clId="{D8110CC0-7A7D-4A1D-8FB7-4A21A13BF0B9}" dt="2023-11-20T10:18:17.079" v="729" actId="2711"/>
          <ac:cxnSpMkLst>
            <pc:docMk/>
            <pc:sldMk cId="3321414683" sldId="286"/>
            <ac:cxnSpMk id="51" creationId="{0FA85035-D51C-8A8C-A0E0-15C2FC44A3DF}"/>
          </ac:cxnSpMkLst>
        </pc:cxnChg>
      </pc:sldChg>
      <pc:sldChg chg="modSp mod">
        <pc:chgData name="김창엽" userId="ab6e388b-aefe-4f85-9ad7-791dbac8cda1" providerId="ADAL" clId="{D8110CC0-7A7D-4A1D-8FB7-4A21A13BF0B9}" dt="2023-11-20T10:17:27.783" v="723" actId="2711"/>
        <pc:sldMkLst>
          <pc:docMk/>
          <pc:sldMk cId="1675795625" sldId="287"/>
        </pc:sldMkLst>
        <pc:spChg chg="mod">
          <ac:chgData name="김창엽" userId="ab6e388b-aefe-4f85-9ad7-791dbac8cda1" providerId="ADAL" clId="{D8110CC0-7A7D-4A1D-8FB7-4A21A13BF0B9}" dt="2023-11-20T10:17:27.783" v="723" actId="2711"/>
          <ac:spMkLst>
            <pc:docMk/>
            <pc:sldMk cId="1675795625" sldId="287"/>
            <ac:spMk id="2" creationId="{5A11DBC9-F9D7-07CE-214D-E98775CE564F}"/>
          </ac:spMkLst>
        </pc:spChg>
      </pc:sldChg>
      <pc:sldChg chg="modSp mod">
        <pc:chgData name="김창엽" userId="ab6e388b-aefe-4f85-9ad7-791dbac8cda1" providerId="ADAL" clId="{D8110CC0-7A7D-4A1D-8FB7-4A21A13BF0B9}" dt="2023-11-20T10:20:00.989" v="743" actId="2711"/>
        <pc:sldMkLst>
          <pc:docMk/>
          <pc:sldMk cId="1945918485" sldId="288"/>
        </pc:sldMkLst>
        <pc:spChg chg="mod">
          <ac:chgData name="김창엽" userId="ab6e388b-aefe-4f85-9ad7-791dbac8cda1" providerId="ADAL" clId="{D8110CC0-7A7D-4A1D-8FB7-4A21A13BF0B9}" dt="2023-11-20T10:20:00.989" v="743" actId="2711"/>
          <ac:spMkLst>
            <pc:docMk/>
            <pc:sldMk cId="1945918485" sldId="288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20:00.989" v="743" actId="2711"/>
          <ac:spMkLst>
            <pc:docMk/>
            <pc:sldMk cId="1945918485" sldId="288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1:37:56.439" v="884" actId="2711"/>
        <pc:sldMkLst>
          <pc:docMk/>
          <pc:sldMk cId="2807495208" sldId="289"/>
        </pc:sldMkLst>
        <pc:spChg chg="mod">
          <ac:chgData name="김창엽" userId="ab6e388b-aefe-4f85-9ad7-791dbac8cda1" providerId="ADAL" clId="{D8110CC0-7A7D-4A1D-8FB7-4A21A13BF0B9}" dt="2023-11-20T11:37:56.439" v="884" actId="2711"/>
          <ac:spMkLst>
            <pc:docMk/>
            <pc:sldMk cId="2807495208" sldId="289"/>
            <ac:spMk id="2" creationId="{BECD6EB5-522C-8A84-7900-8E42AF57083F}"/>
          </ac:spMkLst>
        </pc:spChg>
        <pc:spChg chg="mod">
          <ac:chgData name="김창엽" userId="ab6e388b-aefe-4f85-9ad7-791dbac8cda1" providerId="ADAL" clId="{D8110CC0-7A7D-4A1D-8FB7-4A21A13BF0B9}" dt="2023-11-20T11:37:56.439" v="884" actId="2711"/>
          <ac:spMkLst>
            <pc:docMk/>
            <pc:sldMk cId="2807495208" sldId="289"/>
            <ac:spMk id="3" creationId="{92B0849F-65BB-1778-94E3-AB9D4D0FCCB1}"/>
          </ac:spMkLst>
        </pc:spChg>
      </pc:sldChg>
      <pc:sldChg chg="modSp mod">
        <pc:chgData name="김창엽" userId="ab6e388b-aefe-4f85-9ad7-791dbac8cda1" providerId="ADAL" clId="{D8110CC0-7A7D-4A1D-8FB7-4A21A13BF0B9}" dt="2023-11-20T10:19:01.665" v="739" actId="2711"/>
        <pc:sldMkLst>
          <pc:docMk/>
          <pc:sldMk cId="3805742863" sldId="290"/>
        </pc:sldMkLst>
        <pc:spChg chg="mod">
          <ac:chgData name="김창엽" userId="ab6e388b-aefe-4f85-9ad7-791dbac8cda1" providerId="ADAL" clId="{D8110CC0-7A7D-4A1D-8FB7-4A21A13BF0B9}" dt="2023-11-20T10:19:01.665" v="739" actId="2711"/>
          <ac:spMkLst>
            <pc:docMk/>
            <pc:sldMk cId="3805742863" sldId="290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19:01.665" v="739" actId="2711"/>
          <ac:spMkLst>
            <pc:docMk/>
            <pc:sldMk cId="3805742863" sldId="290"/>
            <ac:spMk id="3" creationId="{0431B4B8-EF43-3503-BAAB-ECC532D0F935}"/>
          </ac:spMkLst>
        </pc:spChg>
        <pc:spChg chg="mod">
          <ac:chgData name="김창엽" userId="ab6e388b-aefe-4f85-9ad7-791dbac8cda1" providerId="ADAL" clId="{D8110CC0-7A7D-4A1D-8FB7-4A21A13BF0B9}" dt="2023-11-20T10:19:01.665" v="739" actId="2711"/>
          <ac:spMkLst>
            <pc:docMk/>
            <pc:sldMk cId="3805742863" sldId="290"/>
            <ac:spMk id="10" creationId="{155BF516-CE7F-5CDD-8AF9-00AF4D702173}"/>
          </ac:spMkLst>
        </pc:spChg>
        <pc:spChg chg="mod">
          <ac:chgData name="김창엽" userId="ab6e388b-aefe-4f85-9ad7-791dbac8cda1" providerId="ADAL" clId="{D8110CC0-7A7D-4A1D-8FB7-4A21A13BF0B9}" dt="2023-11-20T10:19:01.665" v="739" actId="2711"/>
          <ac:spMkLst>
            <pc:docMk/>
            <pc:sldMk cId="3805742863" sldId="290"/>
            <ac:spMk id="11" creationId="{C61F4AAC-6375-BF8E-A989-68421A29227B}"/>
          </ac:spMkLst>
        </pc:spChg>
      </pc:sldChg>
      <pc:sldChg chg="modSp mod">
        <pc:chgData name="김창엽" userId="ab6e388b-aefe-4f85-9ad7-791dbac8cda1" providerId="ADAL" clId="{D8110CC0-7A7D-4A1D-8FB7-4A21A13BF0B9}" dt="2023-11-20T10:18:00.729" v="727" actId="2711"/>
        <pc:sldMkLst>
          <pc:docMk/>
          <pc:sldMk cId="1211006770" sldId="291"/>
        </pc:sldMkLst>
        <pc:spChg chg="mod">
          <ac:chgData name="김창엽" userId="ab6e388b-aefe-4f85-9ad7-791dbac8cda1" providerId="ADAL" clId="{D8110CC0-7A7D-4A1D-8FB7-4A21A13BF0B9}" dt="2023-11-20T10:18:00.729" v="727" actId="2711"/>
          <ac:spMkLst>
            <pc:docMk/>
            <pc:sldMk cId="1211006770" sldId="291"/>
            <ac:spMk id="2" creationId="{3123A4E8-8F70-2111-6A0A-1396A78DA765}"/>
          </ac:spMkLst>
        </pc:spChg>
        <pc:spChg chg="mod">
          <ac:chgData name="김창엽" userId="ab6e388b-aefe-4f85-9ad7-791dbac8cda1" providerId="ADAL" clId="{D8110CC0-7A7D-4A1D-8FB7-4A21A13BF0B9}" dt="2023-11-20T10:18:00.729" v="727" actId="2711"/>
          <ac:spMkLst>
            <pc:docMk/>
            <pc:sldMk cId="1211006770" sldId="291"/>
            <ac:spMk id="3" creationId="{913E7AD6-5D1D-8276-0CDE-DBAACF7A9863}"/>
          </ac:spMkLst>
        </pc:spChg>
      </pc:sldChg>
      <pc:sldChg chg="modSp mod">
        <pc:chgData name="김창엽" userId="ab6e388b-aefe-4f85-9ad7-791dbac8cda1" providerId="ADAL" clId="{D8110CC0-7A7D-4A1D-8FB7-4A21A13BF0B9}" dt="2023-11-20T11:17:59.527" v="809" actId="15"/>
        <pc:sldMkLst>
          <pc:docMk/>
          <pc:sldMk cId="4181498527" sldId="292"/>
        </pc:sldMkLst>
        <pc:spChg chg="mod">
          <ac:chgData name="김창엽" userId="ab6e388b-aefe-4f85-9ad7-791dbac8cda1" providerId="ADAL" clId="{D8110CC0-7A7D-4A1D-8FB7-4A21A13BF0B9}" dt="2023-11-20T10:16:40.599" v="719" actId="2711"/>
          <ac:spMkLst>
            <pc:docMk/>
            <pc:sldMk cId="4181498527" sldId="292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1:17:59.527" v="809" actId="15"/>
          <ac:spMkLst>
            <pc:docMk/>
            <pc:sldMk cId="4181498527" sldId="292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0:16:45.862" v="720" actId="2711"/>
        <pc:sldMkLst>
          <pc:docMk/>
          <pc:sldMk cId="3059652115" sldId="293"/>
        </pc:sldMkLst>
        <pc:spChg chg="mod">
          <ac:chgData name="김창엽" userId="ab6e388b-aefe-4f85-9ad7-791dbac8cda1" providerId="ADAL" clId="{D8110CC0-7A7D-4A1D-8FB7-4A21A13BF0B9}" dt="2023-11-20T10:16:45.862" v="720" actId="2711"/>
          <ac:spMkLst>
            <pc:docMk/>
            <pc:sldMk cId="3059652115" sldId="293"/>
            <ac:spMk id="2" creationId="{18254D69-3345-DA73-69D5-0E6C96B1593E}"/>
          </ac:spMkLst>
        </pc:spChg>
        <pc:spChg chg="mod">
          <ac:chgData name="김창엽" userId="ab6e388b-aefe-4f85-9ad7-791dbac8cda1" providerId="ADAL" clId="{D8110CC0-7A7D-4A1D-8FB7-4A21A13BF0B9}" dt="2023-11-20T10:16:45.862" v="720" actId="2711"/>
          <ac:spMkLst>
            <pc:docMk/>
            <pc:sldMk cId="3059652115" sldId="293"/>
            <ac:spMk id="3" creationId="{0431B4B8-EF43-3503-BAAB-ECC532D0F935}"/>
          </ac:spMkLst>
        </pc:spChg>
      </pc:sldChg>
      <pc:sldChg chg="modSp mod">
        <pc:chgData name="김창엽" userId="ab6e388b-aefe-4f85-9ad7-791dbac8cda1" providerId="ADAL" clId="{D8110CC0-7A7D-4A1D-8FB7-4A21A13BF0B9}" dt="2023-11-20T12:03:18.338" v="885" actId="20577"/>
        <pc:sldMkLst>
          <pc:docMk/>
          <pc:sldMk cId="4072879054" sldId="294"/>
        </pc:sldMkLst>
        <pc:spChg chg="mod">
          <ac:chgData name="김창엽" userId="ab6e388b-aefe-4f85-9ad7-791dbac8cda1" providerId="ADAL" clId="{D8110CC0-7A7D-4A1D-8FB7-4A21A13BF0B9}" dt="2023-11-20T10:19:40.301" v="741" actId="2711"/>
          <ac:spMkLst>
            <pc:docMk/>
            <pc:sldMk cId="4072879054" sldId="294"/>
            <ac:spMk id="2" creationId="{F346A0BE-FB38-C46A-A33C-07364BA9F6DE}"/>
          </ac:spMkLst>
        </pc:spChg>
        <pc:spChg chg="mod">
          <ac:chgData name="김창엽" userId="ab6e388b-aefe-4f85-9ad7-791dbac8cda1" providerId="ADAL" clId="{D8110CC0-7A7D-4A1D-8FB7-4A21A13BF0B9}" dt="2023-11-20T12:03:18.338" v="885" actId="20577"/>
          <ac:spMkLst>
            <pc:docMk/>
            <pc:sldMk cId="4072879054" sldId="294"/>
            <ac:spMk id="3" creationId="{64F551CB-09F6-BB14-82F7-791DF86C18BF}"/>
          </ac:spMkLst>
        </pc:spChg>
      </pc:sldChg>
      <pc:sldChg chg="modSp mod">
        <pc:chgData name="김창엽" userId="ab6e388b-aefe-4f85-9ad7-791dbac8cda1" providerId="ADAL" clId="{D8110CC0-7A7D-4A1D-8FB7-4A21A13BF0B9}" dt="2023-11-20T10:19:54.773" v="742" actId="2711"/>
        <pc:sldMkLst>
          <pc:docMk/>
          <pc:sldMk cId="1870512278" sldId="295"/>
        </pc:sldMkLst>
        <pc:spChg chg="mod">
          <ac:chgData name="김창엽" userId="ab6e388b-aefe-4f85-9ad7-791dbac8cda1" providerId="ADAL" clId="{D8110CC0-7A7D-4A1D-8FB7-4A21A13BF0B9}" dt="2023-11-20T10:19:54.773" v="742" actId="2711"/>
          <ac:spMkLst>
            <pc:docMk/>
            <pc:sldMk cId="1870512278" sldId="295"/>
            <ac:spMk id="2" creationId="{E95BEC9D-428B-650F-2DD2-AB6BF548962A}"/>
          </ac:spMkLst>
        </pc:spChg>
        <pc:spChg chg="mod">
          <ac:chgData name="김창엽" userId="ab6e388b-aefe-4f85-9ad7-791dbac8cda1" providerId="ADAL" clId="{D8110CC0-7A7D-4A1D-8FB7-4A21A13BF0B9}" dt="2023-11-20T10:19:54.773" v="742" actId="2711"/>
          <ac:spMkLst>
            <pc:docMk/>
            <pc:sldMk cId="1870512278" sldId="295"/>
            <ac:spMk id="3" creationId="{B3A87CEA-3DBF-26B7-5358-8DE132F30225}"/>
          </ac:spMkLst>
        </pc:spChg>
      </pc:sldChg>
      <pc:sldChg chg="modSp">
        <pc:chgData name="김창엽" userId="ab6e388b-aefe-4f85-9ad7-791dbac8cda1" providerId="ADAL" clId="{D8110CC0-7A7D-4A1D-8FB7-4A21A13BF0B9}" dt="2023-11-20T10:18:08.171" v="728" actId="2711"/>
        <pc:sldMkLst>
          <pc:docMk/>
          <pc:sldMk cId="102175770" sldId="297"/>
        </pc:sldMkLst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2" creationId="{691C8EAB-32BD-580E-E100-986DA5B69D8B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" creationId="{11AA6E86-E638-DC84-54C6-0E09F1D6965B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5" creationId="{13B7B771-09C6-0773-4DD4-303B164CB9F4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6" creationId="{A5C7AB6F-D14D-6219-640D-A0D66AC8193D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12" creationId="{1643575A-74E5-5823-1378-EB816BCA828C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14" creationId="{95796C35-67ED-8A18-CAFA-178CB935CBA9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19" creationId="{ECDCEE35-E229-F2D0-900F-14CDE8DEBE9B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20" creationId="{5DB80F49-D7B3-6970-C70F-B36777DC3995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24" creationId="{6178AFF9-A913-F7D9-36D5-38CF4378B6DC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25" creationId="{F0060392-C29F-E6F7-EF59-20A6D4CE6A3D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36" creationId="{08F68F56-88D3-C6C7-04EF-D56DFD1902B4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37" creationId="{335A5077-1CCB-6EF0-F18A-9017FF0798FC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0" creationId="{4536945F-70C0-EC46-1CC5-BD52D626B538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1" creationId="{0FD3B825-4DE0-7478-2A79-A6AD6053FC8C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2" creationId="{80DBF1F7-B42B-072E-2BAE-7F4A06A02945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3" creationId="{79E2B076-4EA4-DE46-C810-DFD72338F4B4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4" creationId="{E3B23937-AB43-77C3-5760-A35EFC1098D6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45" creationId="{53CCD4A3-C54D-6ACB-7F59-08AD458DB25C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61" creationId="{451FC462-1418-CE19-7155-65EDE2B04C24}"/>
          </ac:spMkLst>
        </pc:spChg>
        <pc:spChg chg="mod">
          <ac:chgData name="김창엽" userId="ab6e388b-aefe-4f85-9ad7-791dbac8cda1" providerId="ADAL" clId="{D8110CC0-7A7D-4A1D-8FB7-4A21A13BF0B9}" dt="2023-11-20T10:18:08.171" v="728" actId="2711"/>
          <ac:spMkLst>
            <pc:docMk/>
            <pc:sldMk cId="102175770" sldId="297"/>
            <ac:spMk id="1024" creationId="{B7E2670A-9992-DAB1-3138-FCE3AF349C0A}"/>
          </ac:spMkLst>
        </pc:spChg>
        <pc:picChg chg="mod">
          <ac:chgData name="김창엽" userId="ab6e388b-aefe-4f85-9ad7-791dbac8cda1" providerId="ADAL" clId="{D8110CC0-7A7D-4A1D-8FB7-4A21A13BF0B9}" dt="2023-11-20T10:18:08.171" v="728" actId="2711"/>
          <ac:picMkLst>
            <pc:docMk/>
            <pc:sldMk cId="102175770" sldId="297"/>
            <ac:picMk id="7" creationId="{C7783A53-8116-9ECB-5C9A-BE12091F3C43}"/>
          </ac:picMkLst>
        </pc:picChg>
        <pc:picChg chg="mod">
          <ac:chgData name="김창엽" userId="ab6e388b-aefe-4f85-9ad7-791dbac8cda1" providerId="ADAL" clId="{D8110CC0-7A7D-4A1D-8FB7-4A21A13BF0B9}" dt="2023-11-20T10:18:08.171" v="728" actId="2711"/>
          <ac:picMkLst>
            <pc:docMk/>
            <pc:sldMk cId="102175770" sldId="297"/>
            <ac:picMk id="17" creationId="{AD2C88B4-DA78-43F4-6C73-EBBD4B1D03E9}"/>
          </ac:picMkLst>
        </pc:picChg>
        <pc:picChg chg="mod">
          <ac:chgData name="김창엽" userId="ab6e388b-aefe-4f85-9ad7-791dbac8cda1" providerId="ADAL" clId="{D8110CC0-7A7D-4A1D-8FB7-4A21A13BF0B9}" dt="2023-11-20T10:18:08.171" v="728" actId="2711"/>
          <ac:picMkLst>
            <pc:docMk/>
            <pc:sldMk cId="102175770" sldId="297"/>
            <ac:picMk id="46" creationId="{D529EC4A-3818-F578-4B80-B42706978576}"/>
          </ac:picMkLst>
        </pc:picChg>
        <pc:picChg chg="mod">
          <ac:chgData name="김창엽" userId="ab6e388b-aefe-4f85-9ad7-791dbac8cda1" providerId="ADAL" clId="{D8110CC0-7A7D-4A1D-8FB7-4A21A13BF0B9}" dt="2023-11-20T10:18:08.171" v="728" actId="2711"/>
          <ac:picMkLst>
            <pc:docMk/>
            <pc:sldMk cId="102175770" sldId="297"/>
            <ac:picMk id="49" creationId="{1F63D26E-E899-21F6-AF20-19FC4C08A2F5}"/>
          </ac:picMkLst>
        </pc:picChg>
        <pc:picChg chg="mod">
          <ac:chgData name="김창엽" userId="ab6e388b-aefe-4f85-9ad7-791dbac8cda1" providerId="ADAL" clId="{D8110CC0-7A7D-4A1D-8FB7-4A21A13BF0B9}" dt="2023-11-20T10:18:08.171" v="728" actId="2711"/>
          <ac:picMkLst>
            <pc:docMk/>
            <pc:sldMk cId="102175770" sldId="297"/>
            <ac:picMk id="54" creationId="{C9844055-68E0-A2FC-F872-EFD0FEBE2F08}"/>
          </ac:picMkLst>
        </pc:pic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22" creationId="{6C34D0AC-2017-61B7-0CD5-61D9C9D2E7A8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23" creationId="{38A4E4AB-3749-DBAE-D06F-CC57BBB4CF57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0" creationId="{782FEE3D-156E-DE46-2849-1BFF0CCC4D8F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1" creationId="{37CCFE14-EB92-92DB-E459-5638EB402FC8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2" creationId="{41309BF3-674C-56EF-419E-7E455D2AAD92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3" creationId="{DC8D95C7-874F-43D1-342B-39465A304768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4" creationId="{7BD851B1-E376-91A4-8CDA-C52209534AF0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5" creationId="{9EB20455-61F5-6FCD-2A98-C7C71A473FFF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38" creationId="{4D488660-07F3-EFAE-01B8-CA47AA937FFD}"/>
          </ac:cxnSpMkLst>
        </pc:cxnChg>
        <pc:cxnChg chg="mod">
          <ac:chgData name="김창엽" userId="ab6e388b-aefe-4f85-9ad7-791dbac8cda1" providerId="ADAL" clId="{D8110CC0-7A7D-4A1D-8FB7-4A21A13BF0B9}" dt="2023-11-20T10:18:08.171" v="728" actId="2711"/>
          <ac:cxnSpMkLst>
            <pc:docMk/>
            <pc:sldMk cId="102175770" sldId="297"/>
            <ac:cxnSpMk id="48" creationId="{9F0459B6-2635-57C0-9F44-ED2E07BDE504}"/>
          </ac:cxnSpMkLst>
        </pc:cxnChg>
      </pc:sldChg>
      <pc:sldChg chg="modSp mod">
        <pc:chgData name="김창엽" userId="ab6e388b-aefe-4f85-9ad7-791dbac8cda1" providerId="ADAL" clId="{D8110CC0-7A7D-4A1D-8FB7-4A21A13BF0B9}" dt="2023-11-20T10:20:10.675" v="744" actId="2711"/>
        <pc:sldMkLst>
          <pc:docMk/>
          <pc:sldMk cId="3135909949" sldId="298"/>
        </pc:sldMkLst>
        <pc:spChg chg="mod">
          <ac:chgData name="김창엽" userId="ab6e388b-aefe-4f85-9ad7-791dbac8cda1" providerId="ADAL" clId="{D8110CC0-7A7D-4A1D-8FB7-4A21A13BF0B9}" dt="2023-11-20T10:20:10.675" v="744" actId="2711"/>
          <ac:spMkLst>
            <pc:docMk/>
            <pc:sldMk cId="3135909949" sldId="298"/>
            <ac:spMk id="2" creationId="{B89B2927-07D2-52F2-A693-8780E17BEBEA}"/>
          </ac:spMkLst>
        </pc:spChg>
        <pc:spChg chg="mod">
          <ac:chgData name="김창엽" userId="ab6e388b-aefe-4f85-9ad7-791dbac8cda1" providerId="ADAL" clId="{D8110CC0-7A7D-4A1D-8FB7-4A21A13BF0B9}" dt="2023-11-20T10:20:10.675" v="744" actId="2711"/>
          <ac:spMkLst>
            <pc:docMk/>
            <pc:sldMk cId="3135909949" sldId="298"/>
            <ac:spMk id="3" creationId="{0A5DC4FB-FE5E-7E6E-2DA3-A758DD098565}"/>
          </ac:spMkLst>
        </pc:spChg>
      </pc:sldChg>
      <pc:sldChg chg="modSp mod">
        <pc:chgData name="김창엽" userId="ab6e388b-aefe-4f85-9ad7-791dbac8cda1" providerId="ADAL" clId="{D8110CC0-7A7D-4A1D-8FB7-4A21A13BF0B9}" dt="2023-11-20T10:20:19.140" v="745" actId="2711"/>
        <pc:sldMkLst>
          <pc:docMk/>
          <pc:sldMk cId="896273731" sldId="299"/>
        </pc:sldMkLst>
        <pc:spChg chg="mod">
          <ac:chgData name="김창엽" userId="ab6e388b-aefe-4f85-9ad7-791dbac8cda1" providerId="ADAL" clId="{D8110CC0-7A7D-4A1D-8FB7-4A21A13BF0B9}" dt="2023-11-20T10:20:19.140" v="745" actId="2711"/>
          <ac:spMkLst>
            <pc:docMk/>
            <pc:sldMk cId="896273731" sldId="299"/>
            <ac:spMk id="2" creationId="{42FFC4BB-AED5-BB65-DE0B-A9854507AE91}"/>
          </ac:spMkLst>
        </pc:spChg>
        <pc:spChg chg="mod">
          <ac:chgData name="김창엽" userId="ab6e388b-aefe-4f85-9ad7-791dbac8cda1" providerId="ADAL" clId="{D8110CC0-7A7D-4A1D-8FB7-4A21A13BF0B9}" dt="2023-11-20T10:20:19.140" v="745" actId="2711"/>
          <ac:spMkLst>
            <pc:docMk/>
            <pc:sldMk cId="896273731" sldId="299"/>
            <ac:spMk id="3" creationId="{1294615B-7892-9FC1-7D0A-7E907D4862B3}"/>
          </ac:spMkLst>
        </pc:spChg>
      </pc:sldChg>
      <pc:sldChg chg="modSp mod">
        <pc:chgData name="김창엽" userId="ab6e388b-aefe-4f85-9ad7-791dbac8cda1" providerId="ADAL" clId="{D8110CC0-7A7D-4A1D-8FB7-4A21A13BF0B9}" dt="2023-11-20T10:20:33.762" v="746" actId="2711"/>
        <pc:sldMkLst>
          <pc:docMk/>
          <pc:sldMk cId="3577765956" sldId="300"/>
        </pc:sldMkLst>
        <pc:spChg chg="mod">
          <ac:chgData name="김창엽" userId="ab6e388b-aefe-4f85-9ad7-791dbac8cda1" providerId="ADAL" clId="{D8110CC0-7A7D-4A1D-8FB7-4A21A13BF0B9}" dt="2023-11-20T10:20:33.762" v="746" actId="2711"/>
          <ac:spMkLst>
            <pc:docMk/>
            <pc:sldMk cId="3577765956" sldId="300"/>
            <ac:spMk id="2" creationId="{AA899820-6C47-E6BC-265A-396B29572302}"/>
          </ac:spMkLst>
        </pc:spChg>
        <pc:spChg chg="mod">
          <ac:chgData name="김창엽" userId="ab6e388b-aefe-4f85-9ad7-791dbac8cda1" providerId="ADAL" clId="{D8110CC0-7A7D-4A1D-8FB7-4A21A13BF0B9}" dt="2023-11-20T10:20:33.762" v="746" actId="2711"/>
          <ac:spMkLst>
            <pc:docMk/>
            <pc:sldMk cId="3577765956" sldId="300"/>
            <ac:spMk id="4" creationId="{6082E492-5026-F4DF-487A-B67C6B9FB0FA}"/>
          </ac:spMkLst>
        </pc:spChg>
      </pc:sldChg>
      <pc:sldChg chg="delSp mod">
        <pc:chgData name="김창엽" userId="ab6e388b-aefe-4f85-9ad7-791dbac8cda1" providerId="ADAL" clId="{D8110CC0-7A7D-4A1D-8FB7-4A21A13BF0B9}" dt="2023-11-20T11:27:42.626" v="879" actId="478"/>
        <pc:sldMkLst>
          <pc:docMk/>
          <pc:sldMk cId="1967939352" sldId="301"/>
        </pc:sldMkLst>
        <pc:spChg chg="del">
          <ac:chgData name="김창엽" userId="ab6e388b-aefe-4f85-9ad7-791dbac8cda1" providerId="ADAL" clId="{D8110CC0-7A7D-4A1D-8FB7-4A21A13BF0B9}" dt="2023-11-20T11:27:42.626" v="879" actId="478"/>
          <ac:spMkLst>
            <pc:docMk/>
            <pc:sldMk cId="1967939352" sldId="301"/>
            <ac:spMk id="4" creationId="{6082E492-5026-F4DF-487A-B67C6B9FB0FA}"/>
          </ac:spMkLst>
        </pc:spChg>
      </pc:sldChg>
      <pc:sldChg chg="modSp mod">
        <pc:chgData name="김창엽" userId="ab6e388b-aefe-4f85-9ad7-791dbac8cda1" providerId="ADAL" clId="{D8110CC0-7A7D-4A1D-8FB7-4A21A13BF0B9}" dt="2023-11-20T11:37:36.246" v="881" actId="2711"/>
        <pc:sldMkLst>
          <pc:docMk/>
          <pc:sldMk cId="1980781585" sldId="302"/>
        </pc:sldMkLst>
        <pc:spChg chg="mod">
          <ac:chgData name="김창엽" userId="ab6e388b-aefe-4f85-9ad7-791dbac8cda1" providerId="ADAL" clId="{D8110CC0-7A7D-4A1D-8FB7-4A21A13BF0B9}" dt="2023-11-20T11:37:36.246" v="881" actId="2711"/>
          <ac:spMkLst>
            <pc:docMk/>
            <pc:sldMk cId="1980781585" sldId="302"/>
            <ac:spMk id="2" creationId="{CEA2C43F-04CD-DA2F-66DA-2E3F75851561}"/>
          </ac:spMkLst>
        </pc:spChg>
        <pc:spChg chg="mod">
          <ac:chgData name="김창엽" userId="ab6e388b-aefe-4f85-9ad7-791dbac8cda1" providerId="ADAL" clId="{D8110CC0-7A7D-4A1D-8FB7-4A21A13BF0B9}" dt="2023-11-20T11:37:36.246" v="881" actId="2711"/>
          <ac:spMkLst>
            <pc:docMk/>
            <pc:sldMk cId="1980781585" sldId="302"/>
            <ac:spMk id="6" creationId="{47F193FE-1944-5B41-FEC9-94C49BD13F42}"/>
          </ac:spMkLst>
        </pc:spChg>
        <pc:spChg chg="mod">
          <ac:chgData name="김창엽" userId="ab6e388b-aefe-4f85-9ad7-791dbac8cda1" providerId="ADAL" clId="{D8110CC0-7A7D-4A1D-8FB7-4A21A13BF0B9}" dt="2023-11-20T11:37:36.246" v="881" actId="2711"/>
          <ac:spMkLst>
            <pc:docMk/>
            <pc:sldMk cId="1980781585" sldId="302"/>
            <ac:spMk id="7" creationId="{49D6F1C0-B8E4-7218-DE67-ABC0F46BD410}"/>
          </ac:spMkLst>
        </pc:spChg>
      </pc:sldChg>
      <pc:sldChg chg="modSp mod">
        <pc:chgData name="김창엽" userId="ab6e388b-aefe-4f85-9ad7-791dbac8cda1" providerId="ADAL" clId="{D8110CC0-7A7D-4A1D-8FB7-4A21A13BF0B9}" dt="2023-11-20T11:37:28.304" v="880" actId="2711"/>
        <pc:sldMkLst>
          <pc:docMk/>
          <pc:sldMk cId="3676004158" sldId="304"/>
        </pc:sldMkLst>
        <pc:spChg chg="mod">
          <ac:chgData name="김창엽" userId="ab6e388b-aefe-4f85-9ad7-791dbac8cda1" providerId="ADAL" clId="{D8110CC0-7A7D-4A1D-8FB7-4A21A13BF0B9}" dt="2023-11-20T11:37:28.304" v="880" actId="2711"/>
          <ac:spMkLst>
            <pc:docMk/>
            <pc:sldMk cId="3676004158" sldId="304"/>
            <ac:spMk id="2" creationId="{ED968468-DB9A-6869-46D9-FABB74CB1EC0}"/>
          </ac:spMkLst>
        </pc:spChg>
        <pc:spChg chg="mod">
          <ac:chgData name="김창엽" userId="ab6e388b-aefe-4f85-9ad7-791dbac8cda1" providerId="ADAL" clId="{D8110CC0-7A7D-4A1D-8FB7-4A21A13BF0B9}" dt="2023-11-20T11:37:28.304" v="880" actId="2711"/>
          <ac:spMkLst>
            <pc:docMk/>
            <pc:sldMk cId="3676004158" sldId="304"/>
            <ac:spMk id="5" creationId="{3D3D9D47-62D1-09DC-1811-BEB824270CF1}"/>
          </ac:spMkLst>
        </pc:spChg>
      </pc:sldChg>
      <pc:sldChg chg="modSp mod">
        <pc:chgData name="김창엽" userId="ab6e388b-aefe-4f85-9ad7-791dbac8cda1" providerId="ADAL" clId="{D8110CC0-7A7D-4A1D-8FB7-4A21A13BF0B9}" dt="2023-11-20T12:37:12.883" v="891" actId="20577"/>
        <pc:sldMkLst>
          <pc:docMk/>
          <pc:sldMk cId="2538449308" sldId="307"/>
        </pc:sldMkLst>
        <pc:spChg chg="mod">
          <ac:chgData name="김창엽" userId="ab6e388b-aefe-4f85-9ad7-791dbac8cda1" providerId="ADAL" clId="{D8110CC0-7A7D-4A1D-8FB7-4A21A13BF0B9}" dt="2023-11-20T12:37:12.883" v="891" actId="20577"/>
          <ac:spMkLst>
            <pc:docMk/>
            <pc:sldMk cId="2538449308" sldId="307"/>
            <ac:spMk id="3" creationId="{FF2D10EB-1080-63AA-5F44-CD7AD7D25E96}"/>
          </ac:spMkLst>
        </pc:spChg>
      </pc:sldChg>
    </pc:docChg>
  </pc:docChgLst>
  <pc:docChgLst>
    <pc:chgData name="강병우" userId="S::peace0096@konkuk.ac.kr::2cffb8c9-bf5b-4454-862c-416c50aea6ee" providerId="AD" clId="Web-{1B37F8D1-C4FE-EF0F-40DD-9518997E10DA}"/>
    <pc:docChg chg="addSld delSld modSld sldOrd">
      <pc:chgData name="강병우" userId="S::peace0096@konkuk.ac.kr::2cffb8c9-bf5b-4454-862c-416c50aea6ee" providerId="AD" clId="Web-{1B37F8D1-C4FE-EF0F-40DD-9518997E10DA}" dt="2023-12-17T13:25:05.936" v="1258" actId="20577"/>
      <pc:docMkLst>
        <pc:docMk/>
      </pc:docMkLst>
      <pc:sldChg chg="addSp modSp">
        <pc:chgData name="강병우" userId="S::peace0096@konkuk.ac.kr::2cffb8c9-bf5b-4454-862c-416c50aea6ee" providerId="AD" clId="Web-{1B37F8D1-C4FE-EF0F-40DD-9518997E10DA}" dt="2023-12-17T09:28:46.208" v="1087" actId="14100"/>
        <pc:sldMkLst>
          <pc:docMk/>
          <pc:sldMk cId="3676004158" sldId="304"/>
        </pc:sldMkLst>
        <pc:spChg chg="add mod">
          <ac:chgData name="강병우" userId="S::peace0096@konkuk.ac.kr::2cffb8c9-bf5b-4454-862c-416c50aea6ee" providerId="AD" clId="Web-{1B37F8D1-C4FE-EF0F-40DD-9518997E10DA}" dt="2023-12-17T09:27:36.253" v="1079" actId="14100"/>
          <ac:spMkLst>
            <pc:docMk/>
            <pc:sldMk cId="3676004158" sldId="304"/>
            <ac:spMk id="7" creationId="{AFB606E5-692B-866D-0802-89E0E4C41729}"/>
          </ac:spMkLst>
        </pc:spChg>
        <pc:spChg chg="add mod">
          <ac:chgData name="강병우" userId="S::peace0096@konkuk.ac.kr::2cffb8c9-bf5b-4454-862c-416c50aea6ee" providerId="AD" clId="Web-{1B37F8D1-C4FE-EF0F-40DD-9518997E10DA}" dt="2023-12-17T09:28:34.520" v="1082" actId="14100"/>
          <ac:spMkLst>
            <pc:docMk/>
            <pc:sldMk cId="3676004158" sldId="304"/>
            <ac:spMk id="8" creationId="{FB33920A-E53E-AB8D-91B3-58D3646938A3}"/>
          </ac:spMkLst>
        </pc:spChg>
        <pc:spChg chg="add mod">
          <ac:chgData name="강병우" userId="S::peace0096@konkuk.ac.kr::2cffb8c9-bf5b-4454-862c-416c50aea6ee" providerId="AD" clId="Web-{1B37F8D1-C4FE-EF0F-40DD-9518997E10DA}" dt="2023-12-17T09:28:39.176" v="1084" actId="1076"/>
          <ac:spMkLst>
            <pc:docMk/>
            <pc:sldMk cId="3676004158" sldId="304"/>
            <ac:spMk id="9" creationId="{B43CE6C1-9C4D-0565-F880-0524ABB13B7B}"/>
          </ac:spMkLst>
        </pc:spChg>
        <pc:spChg chg="add mod">
          <ac:chgData name="강병우" userId="S::peace0096@konkuk.ac.kr::2cffb8c9-bf5b-4454-862c-416c50aea6ee" providerId="AD" clId="Web-{1B37F8D1-C4FE-EF0F-40DD-9518997E10DA}" dt="2023-12-17T09:28:46.208" v="1087" actId="14100"/>
          <ac:spMkLst>
            <pc:docMk/>
            <pc:sldMk cId="3676004158" sldId="304"/>
            <ac:spMk id="10" creationId="{BF4A9839-1882-1BD6-6C09-EF74692A72C7}"/>
          </ac:spMkLst>
        </pc:spChg>
        <pc:picChg chg="mod modCrop">
          <ac:chgData name="강병우" userId="S::peace0096@konkuk.ac.kr::2cffb8c9-bf5b-4454-862c-416c50aea6ee" providerId="AD" clId="Web-{1B37F8D1-C4FE-EF0F-40DD-9518997E10DA}" dt="2023-12-17T09:26:20.330" v="1068"/>
          <ac:picMkLst>
            <pc:docMk/>
            <pc:sldMk cId="3676004158" sldId="304"/>
            <ac:picMk id="4" creationId="{A4EE19A8-93B9-8CFA-C996-A539697495DD}"/>
          </ac:picMkLst>
        </pc:picChg>
      </pc:sldChg>
      <pc:sldChg chg="delSp modSp">
        <pc:chgData name="강병우" userId="S::peace0096@konkuk.ac.kr::2cffb8c9-bf5b-4454-862c-416c50aea6ee" providerId="AD" clId="Web-{1B37F8D1-C4FE-EF0F-40DD-9518997E10DA}" dt="2023-12-17T13:18:30.959" v="1147" actId="1076"/>
        <pc:sldMkLst>
          <pc:docMk/>
          <pc:sldMk cId="3040785412" sldId="305"/>
        </pc:sldMkLst>
        <pc:spChg chg="mod">
          <ac:chgData name="강병우" userId="S::peace0096@konkuk.ac.kr::2cffb8c9-bf5b-4454-862c-416c50aea6ee" providerId="AD" clId="Web-{1B37F8D1-C4FE-EF0F-40DD-9518997E10DA}" dt="2023-12-17T13:18:27.897" v="1146" actId="20577"/>
          <ac:spMkLst>
            <pc:docMk/>
            <pc:sldMk cId="3040785412" sldId="305"/>
            <ac:spMk id="2" creationId="{AA899820-6C47-E6BC-265A-396B29572302}"/>
          </ac:spMkLst>
        </pc:spChg>
        <pc:picChg chg="del">
          <ac:chgData name="강병우" userId="S::peace0096@konkuk.ac.kr::2cffb8c9-bf5b-4454-862c-416c50aea6ee" providerId="AD" clId="Web-{1B37F8D1-C4FE-EF0F-40DD-9518997E10DA}" dt="2023-12-17T13:18:25.647" v="1140"/>
          <ac:picMkLst>
            <pc:docMk/>
            <pc:sldMk cId="3040785412" sldId="305"/>
            <ac:picMk id="5" creationId="{246C9289-6C30-05DC-9BC4-6FC1358EF056}"/>
          </ac:picMkLst>
        </pc:picChg>
        <pc:picChg chg="mod">
          <ac:chgData name="강병우" userId="S::peace0096@konkuk.ac.kr::2cffb8c9-bf5b-4454-862c-416c50aea6ee" providerId="AD" clId="Web-{1B37F8D1-C4FE-EF0F-40DD-9518997E10DA}" dt="2023-12-17T13:18:30.959" v="1147" actId="1076"/>
          <ac:picMkLst>
            <pc:docMk/>
            <pc:sldMk cId="3040785412" sldId="305"/>
            <ac:picMk id="9" creationId="{F9A377A6-DC39-E2F0-3B92-EC5459E05B38}"/>
          </ac:picMkLst>
        </pc:picChg>
      </pc:sldChg>
      <pc:sldChg chg="modSp">
        <pc:chgData name="강병우" userId="S::peace0096@konkuk.ac.kr::2cffb8c9-bf5b-4454-862c-416c50aea6ee" providerId="AD" clId="Web-{1B37F8D1-C4FE-EF0F-40DD-9518997E10DA}" dt="2023-12-17T13:15:28.846" v="1139" actId="20577"/>
        <pc:sldMkLst>
          <pc:docMk/>
          <pc:sldMk cId="2538449308" sldId="307"/>
        </pc:sldMkLst>
        <pc:spChg chg="mod">
          <ac:chgData name="강병우" userId="S::peace0096@konkuk.ac.kr::2cffb8c9-bf5b-4454-862c-416c50aea6ee" providerId="AD" clId="Web-{1B37F8D1-C4FE-EF0F-40DD-9518997E10DA}" dt="2023-12-17T13:15:28.846" v="1139" actId="20577"/>
          <ac:spMkLst>
            <pc:docMk/>
            <pc:sldMk cId="2538449308" sldId="307"/>
            <ac:spMk id="3" creationId="{FF2D10EB-1080-63AA-5F44-CD7AD7D25E96}"/>
          </ac:spMkLst>
        </pc:spChg>
      </pc:sldChg>
      <pc:sldChg chg="ord">
        <pc:chgData name="강병우" userId="S::peace0096@konkuk.ac.kr::2cffb8c9-bf5b-4454-862c-416c50aea6ee" providerId="AD" clId="Web-{1B37F8D1-C4FE-EF0F-40DD-9518997E10DA}" dt="2023-12-17T07:48:33.722" v="885"/>
        <pc:sldMkLst>
          <pc:docMk/>
          <pc:sldMk cId="437225269" sldId="318"/>
        </pc:sldMkLst>
      </pc:sldChg>
      <pc:sldChg chg="ord">
        <pc:chgData name="강병우" userId="S::peace0096@konkuk.ac.kr::2cffb8c9-bf5b-4454-862c-416c50aea6ee" providerId="AD" clId="Web-{1B37F8D1-C4FE-EF0F-40DD-9518997E10DA}" dt="2023-12-17T07:48:07.190" v="884"/>
        <pc:sldMkLst>
          <pc:docMk/>
          <pc:sldMk cId="856616984" sldId="322"/>
        </pc:sldMkLst>
      </pc:sldChg>
      <pc:sldChg chg="ord">
        <pc:chgData name="강병우" userId="S::peace0096@konkuk.ac.kr::2cffb8c9-bf5b-4454-862c-416c50aea6ee" providerId="AD" clId="Web-{1B37F8D1-C4FE-EF0F-40DD-9518997E10DA}" dt="2023-12-17T13:09:08.086" v="1116"/>
        <pc:sldMkLst>
          <pc:docMk/>
          <pc:sldMk cId="199696645" sldId="358"/>
        </pc:sldMkLst>
      </pc:sldChg>
      <pc:sldChg chg="modSp">
        <pc:chgData name="강병우" userId="S::peace0096@konkuk.ac.kr::2cffb8c9-bf5b-4454-862c-416c50aea6ee" providerId="AD" clId="Web-{1B37F8D1-C4FE-EF0F-40DD-9518997E10DA}" dt="2023-12-17T13:25:05.936" v="1258" actId="20577"/>
        <pc:sldMkLst>
          <pc:docMk/>
          <pc:sldMk cId="2245685502" sldId="364"/>
        </pc:sldMkLst>
        <pc:spChg chg="mod">
          <ac:chgData name="강병우" userId="S::peace0096@konkuk.ac.kr::2cffb8c9-bf5b-4454-862c-416c50aea6ee" providerId="AD" clId="Web-{1B37F8D1-C4FE-EF0F-40DD-9518997E10DA}" dt="2023-12-17T13:25:05.936" v="1258" actId="20577"/>
          <ac:spMkLst>
            <pc:docMk/>
            <pc:sldMk cId="2245685502" sldId="364"/>
            <ac:spMk id="3" creationId="{69E4A77B-1435-2354-1075-24A04B29F262}"/>
          </ac:spMkLst>
        </pc:spChg>
      </pc:sldChg>
      <pc:sldChg chg="modSp">
        <pc:chgData name="강병우" userId="S::peace0096@konkuk.ac.kr::2cffb8c9-bf5b-4454-862c-416c50aea6ee" providerId="AD" clId="Web-{1B37F8D1-C4FE-EF0F-40DD-9518997E10DA}" dt="2023-12-17T12:55:28.549" v="1115" actId="1076"/>
        <pc:sldMkLst>
          <pc:docMk/>
          <pc:sldMk cId="1220664785" sldId="367"/>
        </pc:sldMkLst>
        <pc:graphicFrameChg chg="mod">
          <ac:chgData name="강병우" userId="S::peace0096@konkuk.ac.kr::2cffb8c9-bf5b-4454-862c-416c50aea6ee" providerId="AD" clId="Web-{1B37F8D1-C4FE-EF0F-40DD-9518997E10DA}" dt="2023-12-17T12:55:28.549" v="1115" actId="1076"/>
          <ac:graphicFrameMkLst>
            <pc:docMk/>
            <pc:sldMk cId="1220664785" sldId="367"/>
            <ac:graphicFrameMk id="5" creationId="{9C7E46FB-5E2E-DBF4-5B2A-7C7563ECC4E0}"/>
          </ac:graphicFrameMkLst>
        </pc:graphicFrameChg>
      </pc:sldChg>
      <pc:sldChg chg="modSp new del">
        <pc:chgData name="강병우" userId="S::peace0096@konkuk.ac.kr::2cffb8c9-bf5b-4454-862c-416c50aea6ee" providerId="AD" clId="Web-{1B37F8D1-C4FE-EF0F-40DD-9518997E10DA}" dt="2023-12-17T06:39:09.314" v="50"/>
        <pc:sldMkLst>
          <pc:docMk/>
          <pc:sldMk cId="2804809615" sldId="369"/>
        </pc:sldMkLst>
        <pc:spChg chg="mod">
          <ac:chgData name="강병우" userId="S::peace0096@konkuk.ac.kr::2cffb8c9-bf5b-4454-862c-416c50aea6ee" providerId="AD" clId="Web-{1B37F8D1-C4FE-EF0F-40DD-9518997E10DA}" dt="2023-12-17T06:10:37.355" v="29" actId="20577"/>
          <ac:spMkLst>
            <pc:docMk/>
            <pc:sldMk cId="2804809615" sldId="369"/>
            <ac:spMk id="2" creationId="{AEF224BB-D67B-32E2-4467-1956E9A85C45}"/>
          </ac:spMkLst>
        </pc:spChg>
      </pc:sldChg>
      <pc:sldChg chg="modSp new del">
        <pc:chgData name="강병우" userId="S::peace0096@konkuk.ac.kr::2cffb8c9-bf5b-4454-862c-416c50aea6ee" providerId="AD" clId="Web-{1B37F8D1-C4FE-EF0F-40DD-9518997E10DA}" dt="2023-12-17T06:39:09.314" v="49"/>
        <pc:sldMkLst>
          <pc:docMk/>
          <pc:sldMk cId="1061066644" sldId="370"/>
        </pc:sldMkLst>
        <pc:spChg chg="mod">
          <ac:chgData name="강병우" userId="S::peace0096@konkuk.ac.kr::2cffb8c9-bf5b-4454-862c-416c50aea6ee" providerId="AD" clId="Web-{1B37F8D1-C4FE-EF0F-40DD-9518997E10DA}" dt="2023-12-17T06:13:18.946" v="48" actId="20577"/>
          <ac:spMkLst>
            <pc:docMk/>
            <pc:sldMk cId="1061066644" sldId="370"/>
            <ac:spMk id="2" creationId="{93621C58-2204-666F-D84C-CA3AE16D06B9}"/>
          </ac:spMkLst>
        </pc:spChg>
      </pc:sldChg>
      <pc:sldChg chg="addSp delSp modSp new ord">
        <pc:chgData name="강병우" userId="S::peace0096@konkuk.ac.kr::2cffb8c9-bf5b-4454-862c-416c50aea6ee" providerId="AD" clId="Web-{1B37F8D1-C4FE-EF0F-40DD-9518997E10DA}" dt="2023-12-17T07:46:16.343" v="848" actId="20577"/>
        <pc:sldMkLst>
          <pc:docMk/>
          <pc:sldMk cId="2727956696" sldId="373"/>
        </pc:sldMkLst>
        <pc:spChg chg="mod">
          <ac:chgData name="강병우" userId="S::peace0096@konkuk.ac.kr::2cffb8c9-bf5b-4454-862c-416c50aea6ee" providerId="AD" clId="Web-{1B37F8D1-C4FE-EF0F-40DD-9518997E10DA}" dt="2023-12-17T07:10:39.892" v="233" actId="20577"/>
          <ac:spMkLst>
            <pc:docMk/>
            <pc:sldMk cId="2727956696" sldId="373"/>
            <ac:spMk id="2" creationId="{2C7CE8B1-1B84-3A61-9DE2-711EC4B2BCFF}"/>
          </ac:spMkLst>
        </pc:spChg>
        <pc:spChg chg="del">
          <ac:chgData name="강병우" userId="S::peace0096@konkuk.ac.kr::2cffb8c9-bf5b-4454-862c-416c50aea6ee" providerId="AD" clId="Web-{1B37F8D1-C4FE-EF0F-40DD-9518997E10DA}" dt="2023-12-17T06:39:59.849" v="58"/>
          <ac:spMkLst>
            <pc:docMk/>
            <pc:sldMk cId="2727956696" sldId="373"/>
            <ac:spMk id="3" creationId="{23B0FAF1-DA99-0565-ED66-FC961010BCBE}"/>
          </ac:spMkLst>
        </pc:spChg>
        <pc:spChg chg="add mod">
          <ac:chgData name="강병우" userId="S::peace0096@konkuk.ac.kr::2cffb8c9-bf5b-4454-862c-416c50aea6ee" providerId="AD" clId="Web-{1B37F8D1-C4FE-EF0F-40DD-9518997E10DA}" dt="2023-12-17T07:22:28.612" v="555"/>
          <ac:spMkLst>
            <pc:docMk/>
            <pc:sldMk cId="2727956696" sldId="373"/>
            <ac:spMk id="5" creationId="{4DC624D8-38CA-FC45-AC9B-21C289697A4B}"/>
          </ac:spMkLst>
        </pc:spChg>
        <pc:spChg chg="add mod">
          <ac:chgData name="강병우" userId="S::peace0096@konkuk.ac.kr::2cffb8c9-bf5b-4454-862c-416c50aea6ee" providerId="AD" clId="Web-{1B37F8D1-C4FE-EF0F-40DD-9518997E10DA}" dt="2023-12-17T07:46:16.343" v="848" actId="20577"/>
          <ac:spMkLst>
            <pc:docMk/>
            <pc:sldMk cId="2727956696" sldId="373"/>
            <ac:spMk id="6" creationId="{846D3603-B5FC-EE6B-EC49-AB2B51A408A9}"/>
          </ac:spMkLst>
        </pc:spChg>
        <pc:spChg chg="add del mod">
          <ac:chgData name="강병우" userId="S::peace0096@konkuk.ac.kr::2cffb8c9-bf5b-4454-862c-416c50aea6ee" providerId="AD" clId="Web-{1B37F8D1-C4FE-EF0F-40DD-9518997E10DA}" dt="2023-12-17T07:06:57.699" v="109"/>
          <ac:spMkLst>
            <pc:docMk/>
            <pc:sldMk cId="2727956696" sldId="373"/>
            <ac:spMk id="7" creationId="{3EB487EF-4E08-5F9A-397A-230C82196F3A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50.283" v="550" actId="1076"/>
          <ac:spMkLst>
            <pc:docMk/>
            <pc:sldMk cId="2727956696" sldId="373"/>
            <ac:spMk id="8" creationId="{446EED62-F4EF-5D90-78E2-7990E73EFDE3}"/>
          </ac:spMkLst>
        </pc:spChg>
        <pc:spChg chg="add del mod">
          <ac:chgData name="강병우" userId="S::peace0096@konkuk.ac.kr::2cffb8c9-bf5b-4454-862c-416c50aea6ee" providerId="AD" clId="Web-{1B37F8D1-C4FE-EF0F-40DD-9518997E10DA}" dt="2023-12-17T07:10:49.846" v="235"/>
          <ac:spMkLst>
            <pc:docMk/>
            <pc:sldMk cId="2727956696" sldId="373"/>
            <ac:spMk id="11" creationId="{1CDA1518-6F27-AB1D-21D8-4A126745DBA9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548" v="533" actId="1076"/>
          <ac:spMkLst>
            <pc:docMk/>
            <pc:sldMk cId="2727956696" sldId="373"/>
            <ac:spMk id="12" creationId="{CAEF77D8-070F-A5EC-7694-904F519AC3BC}"/>
          </ac:spMkLst>
        </pc:spChg>
        <pc:spChg chg="add mod">
          <ac:chgData name="강병우" userId="S::peace0096@konkuk.ac.kr::2cffb8c9-bf5b-4454-862c-416c50aea6ee" providerId="AD" clId="Web-{1B37F8D1-C4FE-EF0F-40DD-9518997E10DA}" dt="2023-12-17T07:24:45.272" v="615" actId="20577"/>
          <ac:spMkLst>
            <pc:docMk/>
            <pc:sldMk cId="2727956696" sldId="373"/>
            <ac:spMk id="13" creationId="{49AC3406-4018-F8B7-E265-1AE7053E71E9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580" v="535" actId="1076"/>
          <ac:spMkLst>
            <pc:docMk/>
            <pc:sldMk cId="2727956696" sldId="373"/>
            <ac:spMk id="16" creationId="{24E7A381-2187-B958-0E15-1D985B0B47F7}"/>
          </ac:spMkLst>
        </pc:spChg>
        <pc:spChg chg="add mod">
          <ac:chgData name="강병우" userId="S::peace0096@konkuk.ac.kr::2cffb8c9-bf5b-4454-862c-416c50aea6ee" providerId="AD" clId="Web-{1B37F8D1-C4FE-EF0F-40DD-9518997E10DA}" dt="2023-12-17T07:22:52.597" v="559"/>
          <ac:spMkLst>
            <pc:docMk/>
            <pc:sldMk cId="2727956696" sldId="373"/>
            <ac:spMk id="17" creationId="{49B51D5F-415C-1DA9-DCA6-0927F2320B71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595" v="536" actId="1076"/>
          <ac:spMkLst>
            <pc:docMk/>
            <pc:sldMk cId="2727956696" sldId="373"/>
            <ac:spMk id="18" creationId="{3CDF6CAE-E269-6D33-9EA9-71F3B52EB39C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595" v="537" actId="1076"/>
          <ac:spMkLst>
            <pc:docMk/>
            <pc:sldMk cId="2727956696" sldId="373"/>
            <ac:spMk id="19" creationId="{D94D94C0-0222-4270-EBD8-7FD213A53EA3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627" v="540" actId="1076"/>
          <ac:spMkLst>
            <pc:docMk/>
            <pc:sldMk cId="2727956696" sldId="373"/>
            <ac:spMk id="22" creationId="{C7589435-7CA5-985C-F2EE-257DCED76782}"/>
          </ac:spMkLst>
        </pc:spChg>
        <pc:spChg chg="add mod">
          <ac:chgData name="강병우" userId="S::peace0096@konkuk.ac.kr::2cffb8c9-bf5b-4454-862c-416c50aea6ee" providerId="AD" clId="Web-{1B37F8D1-C4FE-EF0F-40DD-9518997E10DA}" dt="2023-12-17T07:23:21.036" v="565" actId="1076"/>
          <ac:spMkLst>
            <pc:docMk/>
            <pc:sldMk cId="2727956696" sldId="373"/>
            <ac:spMk id="24" creationId="{150F4FA9-6200-C9C5-4E2F-AAC2CDA05D8F}"/>
          </ac:spMkLst>
        </pc:spChg>
        <pc:spChg chg="add mod">
          <ac:chgData name="강병우" userId="S::peace0096@konkuk.ac.kr::2cffb8c9-bf5b-4454-862c-416c50aea6ee" providerId="AD" clId="Web-{1B37F8D1-C4FE-EF0F-40DD-9518997E10DA}" dt="2023-12-17T07:21:39.673" v="544" actId="1076"/>
          <ac:spMkLst>
            <pc:docMk/>
            <pc:sldMk cId="2727956696" sldId="373"/>
            <ac:spMk id="27" creationId="{4E6A6A1E-689C-0F57-CBF6-58C0D530B7B1}"/>
          </ac:spMkLst>
        </pc:spChg>
        <pc:spChg chg="add mod">
          <ac:chgData name="강병우" userId="S::peace0096@konkuk.ac.kr::2cffb8c9-bf5b-4454-862c-416c50aea6ee" providerId="AD" clId="Web-{1B37F8D1-C4FE-EF0F-40DD-9518997E10DA}" dt="2023-12-17T07:23:38.943" v="578" actId="1076"/>
          <ac:spMkLst>
            <pc:docMk/>
            <pc:sldMk cId="2727956696" sldId="373"/>
            <ac:spMk id="30" creationId="{6FE59A92-2853-C711-9138-C5FE82731A7C}"/>
          </ac:spMkLst>
        </pc:spChg>
        <pc:grpChg chg="add mod">
          <ac:chgData name="강병우" userId="S::peace0096@konkuk.ac.kr::2cffb8c9-bf5b-4454-862c-416c50aea6ee" providerId="AD" clId="Web-{1B37F8D1-C4FE-EF0F-40DD-9518997E10DA}" dt="2023-12-17T07:21:39.564" v="534" actId="1076"/>
          <ac:grpSpMkLst>
            <pc:docMk/>
            <pc:sldMk cId="2727956696" sldId="373"/>
            <ac:grpSpMk id="14" creationId="{DF8A7A3F-05C9-9A1A-758C-D0AB7618C537}"/>
          </ac:grpSpMkLst>
        </pc:grpChg>
        <pc:grpChg chg="add">
          <ac:chgData name="강병우" userId="S::peace0096@konkuk.ac.kr::2cffb8c9-bf5b-4454-862c-416c50aea6ee" providerId="AD" clId="Web-{1B37F8D1-C4FE-EF0F-40DD-9518997E10DA}" dt="2023-12-17T07:31:31.209" v="620"/>
          <ac:grpSpMkLst>
            <pc:docMk/>
            <pc:sldMk cId="2727956696" sldId="373"/>
            <ac:grpSpMk id="31" creationId="{35B940CF-5E96-6F4F-914C-E0658A6BC24F}"/>
          </ac:grpSpMkLst>
        </pc:grpChg>
        <pc:picChg chg="add mod">
          <ac:chgData name="강병우" userId="S::peace0096@konkuk.ac.kr::2cffb8c9-bf5b-4454-862c-416c50aea6ee" providerId="AD" clId="Web-{1B37F8D1-C4FE-EF0F-40DD-9518997E10DA}" dt="2023-12-17T07:21:39.486" v="529" actId="1076"/>
          <ac:picMkLst>
            <pc:docMk/>
            <pc:sldMk cId="2727956696" sldId="373"/>
            <ac:picMk id="4" creationId="{3BAA8401-8068-F01B-AB5C-2348F8EBEC8C}"/>
          </ac:picMkLst>
        </pc:picChg>
        <pc:picChg chg="add mod">
          <ac:chgData name="강병우" userId="S::peace0096@konkuk.ac.kr::2cffb8c9-bf5b-4454-862c-416c50aea6ee" providerId="AD" clId="Web-{1B37F8D1-C4FE-EF0F-40DD-9518997E10DA}" dt="2023-12-17T07:11:57.535" v="272" actId="1076"/>
          <ac:picMkLst>
            <pc:docMk/>
            <pc:sldMk cId="2727956696" sldId="373"/>
            <ac:picMk id="10" creationId="{A4D3F429-A10D-49C9-5099-F41615370A86}"/>
          </ac:picMkLst>
        </pc:picChg>
        <pc:cxnChg chg="add mod">
          <ac:chgData name="강병우" userId="S::peace0096@konkuk.ac.kr::2cffb8c9-bf5b-4454-862c-416c50aea6ee" providerId="AD" clId="Web-{1B37F8D1-C4FE-EF0F-40DD-9518997E10DA}" dt="2023-12-17T07:21:39.611" v="538" actId="1076"/>
          <ac:cxnSpMkLst>
            <pc:docMk/>
            <pc:sldMk cId="2727956696" sldId="373"/>
            <ac:cxnSpMk id="20" creationId="{16F1312D-A292-DDEC-0AC0-5E7FF78D8A9C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21:39.627" v="539" actId="1076"/>
          <ac:cxnSpMkLst>
            <pc:docMk/>
            <pc:sldMk cId="2727956696" sldId="373"/>
            <ac:cxnSpMk id="21" creationId="{9FD44D15-0F85-4825-A836-9AB2873C835D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21:39.642" v="541" actId="1076"/>
          <ac:cxnSpMkLst>
            <pc:docMk/>
            <pc:sldMk cId="2727956696" sldId="373"/>
            <ac:cxnSpMk id="23" creationId="{2DCE9897-9682-2C5B-2643-8C33D91F720A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21:39.658" v="543" actId="1076"/>
          <ac:cxnSpMkLst>
            <pc:docMk/>
            <pc:sldMk cId="2727956696" sldId="373"/>
            <ac:cxnSpMk id="25" creationId="{A3F7F486-76EA-699B-FED7-5E75E69F19B5}"/>
          </ac:cxnSpMkLst>
        </pc:cxnChg>
        <pc:cxnChg chg="add del mod">
          <ac:chgData name="강병우" userId="S::peace0096@konkuk.ac.kr::2cffb8c9-bf5b-4454-862c-416c50aea6ee" providerId="AD" clId="Web-{1B37F8D1-C4FE-EF0F-40DD-9518997E10DA}" dt="2023-12-17T07:20:56.704" v="493"/>
          <ac:cxnSpMkLst>
            <pc:docMk/>
            <pc:sldMk cId="2727956696" sldId="373"/>
            <ac:cxnSpMk id="26" creationId="{661F1B75-D12C-493F-EFCA-931F632EF032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21:59.065" v="553" actId="14100"/>
          <ac:cxnSpMkLst>
            <pc:docMk/>
            <pc:sldMk cId="2727956696" sldId="373"/>
            <ac:cxnSpMk id="28" creationId="{2F9AF151-01D3-C6BF-6595-4913F769CCAC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23:04.942" v="562" actId="14100"/>
          <ac:cxnSpMkLst>
            <pc:docMk/>
            <pc:sldMk cId="2727956696" sldId="373"/>
            <ac:cxnSpMk id="29" creationId="{244892B7-3827-9A33-878E-6F304D19EA40}"/>
          </ac:cxnSpMkLst>
        </pc:cxnChg>
      </pc:sldChg>
      <pc:sldChg chg="addSp delSp modSp new ord">
        <pc:chgData name="강병우" userId="S::peace0096@konkuk.ac.kr::2cffb8c9-bf5b-4454-862c-416c50aea6ee" providerId="AD" clId="Web-{1B37F8D1-C4FE-EF0F-40DD-9518997E10DA}" dt="2023-12-17T07:47:42.189" v="883" actId="1076"/>
        <pc:sldMkLst>
          <pc:docMk/>
          <pc:sldMk cId="1787564573" sldId="374"/>
        </pc:sldMkLst>
        <pc:spChg chg="mod">
          <ac:chgData name="강병우" userId="S::peace0096@konkuk.ac.kr::2cffb8c9-bf5b-4454-862c-416c50aea6ee" providerId="AD" clId="Web-{1B37F8D1-C4FE-EF0F-40DD-9518997E10DA}" dt="2023-12-17T06:43:00.258" v="70" actId="20577"/>
          <ac:spMkLst>
            <pc:docMk/>
            <pc:sldMk cId="1787564573" sldId="374"/>
            <ac:spMk id="2" creationId="{E044B3D4-448A-8F7E-C538-7F6D76F301D9}"/>
          </ac:spMkLst>
        </pc:spChg>
        <pc:spChg chg="del">
          <ac:chgData name="강병우" userId="S::peace0096@konkuk.ac.kr::2cffb8c9-bf5b-4454-862c-416c50aea6ee" providerId="AD" clId="Web-{1B37F8D1-C4FE-EF0F-40DD-9518997E10DA}" dt="2023-12-17T07:25:36.024" v="619"/>
          <ac:spMkLst>
            <pc:docMk/>
            <pc:sldMk cId="1787564573" sldId="374"/>
            <ac:spMk id="3" creationId="{8D2852A7-6FAC-893B-EFF0-3E0A5BE9D7DF}"/>
          </ac:spMkLst>
        </pc:spChg>
        <pc:spChg chg="mod">
          <ac:chgData name="강병우" userId="S::peace0096@konkuk.ac.kr::2cffb8c9-bf5b-4454-862c-416c50aea6ee" providerId="AD" clId="Web-{1B37F8D1-C4FE-EF0F-40DD-9518997E10DA}" dt="2023-12-17T07:33:32.040" v="659" actId="1076"/>
          <ac:spMkLst>
            <pc:docMk/>
            <pc:sldMk cId="1787564573" sldId="374"/>
            <ac:spMk id="6" creationId="{5070200C-C8C8-EB35-2FFF-D7128993F67E}"/>
          </ac:spMkLst>
        </pc:spChg>
        <pc:spChg chg="mod">
          <ac:chgData name="강병우" userId="S::peace0096@konkuk.ac.kr::2cffb8c9-bf5b-4454-862c-416c50aea6ee" providerId="AD" clId="Web-{1B37F8D1-C4FE-EF0F-40DD-9518997E10DA}" dt="2023-12-17T07:33:21.196" v="657" actId="1076"/>
          <ac:spMkLst>
            <pc:docMk/>
            <pc:sldMk cId="1787564573" sldId="374"/>
            <ac:spMk id="10" creationId="{C5AED223-746C-B34A-58EF-FD80C5CC4DD3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1.955" v="865" actId="1076"/>
          <ac:spMkLst>
            <pc:docMk/>
            <pc:sldMk cId="1787564573" sldId="374"/>
            <ac:spMk id="15" creationId="{A7B77111-6885-4E62-6486-34B46D156E60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1.971" v="866" actId="1076"/>
          <ac:spMkLst>
            <pc:docMk/>
            <pc:sldMk cId="1787564573" sldId="374"/>
            <ac:spMk id="19" creationId="{F514A9FF-719C-689A-5650-ADB8FDE494AA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1.986" v="867" actId="1076"/>
          <ac:spMkLst>
            <pc:docMk/>
            <pc:sldMk cId="1787564573" sldId="374"/>
            <ac:spMk id="21" creationId="{6277EB80-2164-B977-D7C5-7BF55594E3E4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02" v="868" actId="1076"/>
          <ac:spMkLst>
            <pc:docMk/>
            <pc:sldMk cId="1787564573" sldId="374"/>
            <ac:spMk id="23" creationId="{7AC7D09E-1F54-4375-0702-9E1FB5D6BEB4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17" v="869" actId="1076"/>
          <ac:spMkLst>
            <pc:docMk/>
            <pc:sldMk cId="1787564573" sldId="374"/>
            <ac:spMk id="25" creationId="{C12138EB-8758-8217-310F-4DC3983C5EF7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17" v="870" actId="1076"/>
          <ac:spMkLst>
            <pc:docMk/>
            <pc:sldMk cId="1787564573" sldId="374"/>
            <ac:spMk id="27" creationId="{AF579A44-AEA2-1CD0-442C-567C3879C0CB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33" v="871" actId="1076"/>
          <ac:spMkLst>
            <pc:docMk/>
            <pc:sldMk cId="1787564573" sldId="374"/>
            <ac:spMk id="28" creationId="{1EF2D61F-D240-2F7B-EAA3-8D4589579FAC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64" v="873" actId="1076"/>
          <ac:spMkLst>
            <pc:docMk/>
            <pc:sldMk cId="1787564573" sldId="374"/>
            <ac:spMk id="31" creationId="{66A7956F-C5A9-153E-D63E-A5125283D93B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80" v="874" actId="1076"/>
          <ac:spMkLst>
            <pc:docMk/>
            <pc:sldMk cId="1787564573" sldId="374"/>
            <ac:spMk id="32" creationId="{E198DEBE-D47F-6E99-1371-FDA503E73586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096" v="875" actId="1076"/>
          <ac:spMkLst>
            <pc:docMk/>
            <pc:sldMk cId="1787564573" sldId="374"/>
            <ac:spMk id="33" creationId="{1236EA7B-27DE-86A1-ED7F-75129AB435CE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143" v="879" actId="1076"/>
          <ac:spMkLst>
            <pc:docMk/>
            <pc:sldMk cId="1787564573" sldId="374"/>
            <ac:spMk id="39" creationId="{39755FA6-D1BC-2E8A-ED77-D7256ECBD3BE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158" v="881" actId="1076"/>
          <ac:spMkLst>
            <pc:docMk/>
            <pc:sldMk cId="1787564573" sldId="374"/>
            <ac:spMk id="41" creationId="{FE040A0B-02B1-23D3-38C1-4522DEABAD34}"/>
          </ac:spMkLst>
        </pc:spChg>
        <pc:spChg chg="add mod">
          <ac:chgData name="강병우" userId="S::peace0096@konkuk.ac.kr::2cffb8c9-bf5b-4454-862c-416c50aea6ee" providerId="AD" clId="Web-{1B37F8D1-C4FE-EF0F-40DD-9518997E10DA}" dt="2023-12-17T07:47:42.189" v="883" actId="1076"/>
          <ac:spMkLst>
            <pc:docMk/>
            <pc:sldMk cId="1787564573" sldId="374"/>
            <ac:spMk id="43" creationId="{107C534F-4DA1-04B2-4A9C-ED960BB82183}"/>
          </ac:spMkLst>
        </pc:spChg>
        <pc:grpChg chg="add mod">
          <ac:chgData name="강병우" userId="S::peace0096@konkuk.ac.kr::2cffb8c9-bf5b-4454-862c-416c50aea6ee" providerId="AD" clId="Web-{1B37F8D1-C4FE-EF0F-40DD-9518997E10DA}" dt="2023-12-17T07:47:41.908" v="862" actId="1076"/>
          <ac:grpSpMkLst>
            <pc:docMk/>
            <pc:sldMk cId="1787564573" sldId="374"/>
            <ac:grpSpMk id="7" creationId="{F9BD2F49-3577-0DD2-072C-1349085C4B20}"/>
          </ac:grpSpMkLst>
        </pc:grpChg>
        <pc:grpChg chg="add mod">
          <ac:chgData name="강병우" userId="S::peace0096@konkuk.ac.kr::2cffb8c9-bf5b-4454-862c-416c50aea6ee" providerId="AD" clId="Web-{1B37F8D1-C4FE-EF0F-40DD-9518997E10DA}" dt="2023-12-17T07:47:41.939" v="863" actId="1076"/>
          <ac:grpSpMkLst>
            <pc:docMk/>
            <pc:sldMk cId="1787564573" sldId="374"/>
            <ac:grpSpMk id="11" creationId="{8A1B6C13-E3EB-5ED5-0EB5-83A3605C7E1E}"/>
          </ac:grpSpMkLst>
        </pc:grpChg>
        <pc:cxnChg chg="add mod">
          <ac:chgData name="강병우" userId="S::peace0096@konkuk.ac.kr::2cffb8c9-bf5b-4454-862c-416c50aea6ee" providerId="AD" clId="Web-{1B37F8D1-C4FE-EF0F-40DD-9518997E10DA}" dt="2023-12-17T07:47:41.939" v="864" actId="1076"/>
          <ac:cxnSpMkLst>
            <pc:docMk/>
            <pc:sldMk cId="1787564573" sldId="374"/>
            <ac:cxnSpMk id="13" creationId="{5FB6BF5F-D17F-55E3-5D6B-EA6B694BF70E}"/>
          </ac:cxnSpMkLst>
        </pc:cxnChg>
        <pc:cxnChg chg="add del">
          <ac:chgData name="강병우" userId="S::peace0096@konkuk.ac.kr::2cffb8c9-bf5b-4454-862c-416c50aea6ee" providerId="AD" clId="Web-{1B37F8D1-C4FE-EF0F-40DD-9518997E10DA}" dt="2023-12-17T07:34:39.277" v="666"/>
          <ac:cxnSpMkLst>
            <pc:docMk/>
            <pc:sldMk cId="1787564573" sldId="374"/>
            <ac:cxnSpMk id="17" creationId="{9AA2E6D2-ED6C-7166-48FF-DAD6B020E12A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049" v="872" actId="1076"/>
          <ac:cxnSpMkLst>
            <pc:docMk/>
            <pc:sldMk cId="1787564573" sldId="374"/>
            <ac:cxnSpMk id="29" creationId="{98ABFE88-701F-546C-2132-95F4F8850A94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096" v="876" actId="1076"/>
          <ac:cxnSpMkLst>
            <pc:docMk/>
            <pc:sldMk cId="1787564573" sldId="374"/>
            <ac:cxnSpMk id="34" creationId="{2BA84D3C-5B0C-5F17-C5BF-1752CF812701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111" v="877" actId="1076"/>
          <ac:cxnSpMkLst>
            <pc:docMk/>
            <pc:sldMk cId="1787564573" sldId="374"/>
            <ac:cxnSpMk id="35" creationId="{13AB9837-F321-2524-09BE-B2567295AB27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127" v="878" actId="1076"/>
          <ac:cxnSpMkLst>
            <pc:docMk/>
            <pc:sldMk cId="1787564573" sldId="374"/>
            <ac:cxnSpMk id="37" creationId="{C90B8A2A-03DA-5A77-09A7-D6FC327B302C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158" v="880" actId="1076"/>
          <ac:cxnSpMkLst>
            <pc:docMk/>
            <pc:sldMk cId="1787564573" sldId="374"/>
            <ac:cxnSpMk id="40" creationId="{BAF81260-2B66-850A-31CE-43024A2C4C86}"/>
          </ac:cxnSpMkLst>
        </pc:cxnChg>
        <pc:cxnChg chg="add mod">
          <ac:chgData name="강병우" userId="S::peace0096@konkuk.ac.kr::2cffb8c9-bf5b-4454-862c-416c50aea6ee" providerId="AD" clId="Web-{1B37F8D1-C4FE-EF0F-40DD-9518997E10DA}" dt="2023-12-17T07:47:42.174" v="882" actId="1076"/>
          <ac:cxnSpMkLst>
            <pc:docMk/>
            <pc:sldMk cId="1787564573" sldId="374"/>
            <ac:cxnSpMk id="42" creationId="{DDCD56B7-71A9-0C9A-FC02-2C959CC7E65F}"/>
          </ac:cxnSpMkLst>
        </pc:cxnChg>
      </pc:sldChg>
      <pc:sldChg chg="new del">
        <pc:chgData name="강병우" userId="S::peace0096@konkuk.ac.kr::2cffb8c9-bf5b-4454-862c-416c50aea6ee" providerId="AD" clId="Web-{1B37F8D1-C4FE-EF0F-40DD-9518997E10DA}" dt="2023-12-17T07:05:48.806" v="76"/>
        <pc:sldMkLst>
          <pc:docMk/>
          <pc:sldMk cId="1856589045" sldId="379"/>
        </pc:sldMkLst>
      </pc:sldChg>
      <pc:sldChg chg="ord">
        <pc:chgData name="강병우" userId="S::peace0096@konkuk.ac.kr::2cffb8c9-bf5b-4454-862c-416c50aea6ee" providerId="AD" clId="Web-{1B37F8D1-C4FE-EF0F-40DD-9518997E10DA}" dt="2023-12-17T09:30:48.726" v="1102"/>
        <pc:sldMkLst>
          <pc:docMk/>
          <pc:sldMk cId="1258660263" sldId="380"/>
        </pc:sldMkLst>
      </pc:sldChg>
      <pc:sldChg chg="addSp delSp modSp new">
        <pc:chgData name="강병우" userId="S::peace0096@konkuk.ac.kr::2cffb8c9-bf5b-4454-862c-416c50aea6ee" providerId="AD" clId="Web-{1B37F8D1-C4FE-EF0F-40DD-9518997E10DA}" dt="2023-12-17T09:30:36.866" v="1100" actId="14100"/>
        <pc:sldMkLst>
          <pc:docMk/>
          <pc:sldMk cId="2993111169" sldId="383"/>
        </pc:sldMkLst>
        <pc:spChg chg="mod">
          <ac:chgData name="강병우" userId="S::peace0096@konkuk.ac.kr::2cffb8c9-bf5b-4454-862c-416c50aea6ee" providerId="AD" clId="Web-{1B37F8D1-C4FE-EF0F-40DD-9518997E10DA}" dt="2023-12-17T09:15:38.285" v="1031" actId="20577"/>
          <ac:spMkLst>
            <pc:docMk/>
            <pc:sldMk cId="2993111169" sldId="383"/>
            <ac:spMk id="2" creationId="{6EB5DD89-73F3-6188-B494-F492FDB77B63}"/>
          </ac:spMkLst>
        </pc:spChg>
        <pc:spChg chg="del">
          <ac:chgData name="강병우" userId="S::peace0096@konkuk.ac.kr::2cffb8c9-bf5b-4454-862c-416c50aea6ee" providerId="AD" clId="Web-{1B37F8D1-C4FE-EF0F-40DD-9518997E10DA}" dt="2023-12-17T09:11:42.607" v="904"/>
          <ac:spMkLst>
            <pc:docMk/>
            <pc:sldMk cId="2993111169" sldId="383"/>
            <ac:spMk id="3" creationId="{949633EC-0226-36C8-DFAE-8849AE846AE6}"/>
          </ac:spMkLst>
        </pc:spChg>
        <pc:spChg chg="add mod">
          <ac:chgData name="강병우" userId="S::peace0096@konkuk.ac.kr::2cffb8c9-bf5b-4454-862c-416c50aea6ee" providerId="AD" clId="Web-{1B37F8D1-C4FE-EF0F-40DD-9518997E10DA}" dt="2023-12-17T09:13:07.984" v="937" actId="1076"/>
          <ac:spMkLst>
            <pc:docMk/>
            <pc:sldMk cId="2993111169" sldId="383"/>
            <ac:spMk id="7" creationId="{AFCE495C-3DE3-0E4F-47E0-7C2E3FBC4F07}"/>
          </ac:spMkLst>
        </pc:spChg>
        <pc:spChg chg="add mod">
          <ac:chgData name="강병우" userId="S::peace0096@konkuk.ac.kr::2cffb8c9-bf5b-4454-862c-416c50aea6ee" providerId="AD" clId="Web-{1B37F8D1-C4FE-EF0F-40DD-9518997E10DA}" dt="2023-12-17T09:13:13.625" v="941" actId="1076"/>
          <ac:spMkLst>
            <pc:docMk/>
            <pc:sldMk cId="2993111169" sldId="383"/>
            <ac:spMk id="8" creationId="{FABD7A14-6D5E-BD75-A6FB-AA697BCF8E9C}"/>
          </ac:spMkLst>
        </pc:spChg>
        <pc:spChg chg="add mod">
          <ac:chgData name="강병우" userId="S::peace0096@konkuk.ac.kr::2cffb8c9-bf5b-4454-862c-416c50aea6ee" providerId="AD" clId="Web-{1B37F8D1-C4FE-EF0F-40DD-9518997E10DA}" dt="2023-12-17T09:13:51.657" v="959" actId="1076"/>
          <ac:spMkLst>
            <pc:docMk/>
            <pc:sldMk cId="2993111169" sldId="383"/>
            <ac:spMk id="9" creationId="{3F9EF79D-F0CD-F54C-150E-FAD13DC79C38}"/>
          </ac:spMkLst>
        </pc:spChg>
        <pc:spChg chg="add del mod">
          <ac:chgData name="강병우" userId="S::peace0096@konkuk.ac.kr::2cffb8c9-bf5b-4454-862c-416c50aea6ee" providerId="AD" clId="Web-{1B37F8D1-C4FE-EF0F-40DD-9518997E10DA}" dt="2023-12-17T09:15:32.206" v="1026" actId="20577"/>
          <ac:spMkLst>
            <pc:docMk/>
            <pc:sldMk cId="2993111169" sldId="383"/>
            <ac:spMk id="10" creationId="{139E7886-B7CB-0B2A-10BC-3BE02FB4E45E}"/>
          </ac:spMkLst>
        </pc:spChg>
        <pc:spChg chg="add">
          <ac:chgData name="강병우" userId="S::peace0096@konkuk.ac.kr::2cffb8c9-bf5b-4454-862c-416c50aea6ee" providerId="AD" clId="Web-{1B37F8D1-C4FE-EF0F-40DD-9518997E10DA}" dt="2023-12-17T09:14:14.049" v="983"/>
          <ac:spMkLst>
            <pc:docMk/>
            <pc:sldMk cId="2993111169" sldId="383"/>
            <ac:spMk id="11" creationId="{F74368C2-D007-7942-C1F1-36C789074570}"/>
          </ac:spMkLst>
        </pc:spChg>
        <pc:spChg chg="add mod">
          <ac:chgData name="강병우" userId="S::peace0096@konkuk.ac.kr::2cffb8c9-bf5b-4454-862c-416c50aea6ee" providerId="AD" clId="Web-{1B37F8D1-C4FE-EF0F-40DD-9518997E10DA}" dt="2023-12-17T09:16:04.926" v="1032" actId="20577"/>
          <ac:spMkLst>
            <pc:docMk/>
            <pc:sldMk cId="2993111169" sldId="383"/>
            <ac:spMk id="12" creationId="{03D34643-0490-F2EB-DD34-ECC63B3E97FF}"/>
          </ac:spMkLst>
        </pc:spChg>
        <pc:spChg chg="add mod">
          <ac:chgData name="강병우" userId="S::peace0096@konkuk.ac.kr::2cffb8c9-bf5b-4454-862c-416c50aea6ee" providerId="AD" clId="Web-{1B37F8D1-C4FE-EF0F-40DD-9518997E10DA}" dt="2023-12-17T09:30:06.288" v="1092" actId="14100"/>
          <ac:spMkLst>
            <pc:docMk/>
            <pc:sldMk cId="2993111169" sldId="383"/>
            <ac:spMk id="14" creationId="{EE721FFC-C7C4-CF42-B1D0-AC834085B671}"/>
          </ac:spMkLst>
        </pc:spChg>
        <pc:spChg chg="add mod">
          <ac:chgData name="강병우" userId="S::peace0096@konkuk.ac.kr::2cffb8c9-bf5b-4454-862c-416c50aea6ee" providerId="AD" clId="Web-{1B37F8D1-C4FE-EF0F-40DD-9518997E10DA}" dt="2023-12-17T09:30:17.725" v="1096" actId="14100"/>
          <ac:spMkLst>
            <pc:docMk/>
            <pc:sldMk cId="2993111169" sldId="383"/>
            <ac:spMk id="15" creationId="{CF76688C-7CCB-36B1-3AEF-9B7D53D7B237}"/>
          </ac:spMkLst>
        </pc:spChg>
        <pc:spChg chg="add mod">
          <ac:chgData name="강병우" userId="S::peace0096@konkuk.ac.kr::2cffb8c9-bf5b-4454-862c-416c50aea6ee" providerId="AD" clId="Web-{1B37F8D1-C4FE-EF0F-40DD-9518997E10DA}" dt="2023-12-17T09:30:36.866" v="1100" actId="14100"/>
          <ac:spMkLst>
            <pc:docMk/>
            <pc:sldMk cId="2993111169" sldId="383"/>
            <ac:spMk id="16" creationId="{7DE4CED9-6FFB-FD5C-FA60-11A57CE14A53}"/>
          </ac:spMkLst>
        </pc:spChg>
        <pc:picChg chg="add mod">
          <ac:chgData name="강병우" userId="S::peace0096@konkuk.ac.kr::2cffb8c9-bf5b-4454-862c-416c50aea6ee" providerId="AD" clId="Web-{1B37F8D1-C4FE-EF0F-40DD-9518997E10DA}" dt="2023-12-17T09:13:37.907" v="951" actId="14100"/>
          <ac:picMkLst>
            <pc:docMk/>
            <pc:sldMk cId="2993111169" sldId="383"/>
            <ac:picMk id="4" creationId="{9F88CF29-3D48-4BBA-956E-81464BA9432E}"/>
          </ac:picMkLst>
        </pc:picChg>
        <pc:picChg chg="add mod">
          <ac:chgData name="강병우" userId="S::peace0096@konkuk.ac.kr::2cffb8c9-bf5b-4454-862c-416c50aea6ee" providerId="AD" clId="Web-{1B37F8D1-C4FE-EF0F-40DD-9518997E10DA}" dt="2023-12-17T09:13:18.813" v="945" actId="1076"/>
          <ac:picMkLst>
            <pc:docMk/>
            <pc:sldMk cId="2993111169" sldId="383"/>
            <ac:picMk id="5" creationId="{B649FD81-6BE7-E59F-3F1B-C533CCCAE9F6}"/>
          </ac:picMkLst>
        </pc:picChg>
        <pc:picChg chg="add mod">
          <ac:chgData name="강병우" userId="S::peace0096@konkuk.ac.kr::2cffb8c9-bf5b-4454-862c-416c50aea6ee" providerId="AD" clId="Web-{1B37F8D1-C4FE-EF0F-40DD-9518997E10DA}" dt="2023-12-17T09:12:50.155" v="932" actId="1076"/>
          <ac:picMkLst>
            <pc:docMk/>
            <pc:sldMk cId="2993111169" sldId="383"/>
            <ac:picMk id="6" creationId="{DC47F3F1-DE9A-CFBC-FF86-E0CC136DFFA4}"/>
          </ac:picMkLst>
        </pc:picChg>
      </pc:sldChg>
      <pc:sldChg chg="addSp delSp modSp new">
        <pc:chgData name="강병우" userId="S::peace0096@konkuk.ac.kr::2cffb8c9-bf5b-4454-862c-416c50aea6ee" providerId="AD" clId="Web-{1B37F8D1-C4FE-EF0F-40DD-9518997E10DA}" dt="2023-12-17T09:24:03.124" v="1062" actId="1076"/>
        <pc:sldMkLst>
          <pc:docMk/>
          <pc:sldMk cId="3914294302" sldId="384"/>
        </pc:sldMkLst>
        <pc:spChg chg="mod">
          <ac:chgData name="강병우" userId="S::peace0096@konkuk.ac.kr::2cffb8c9-bf5b-4454-862c-416c50aea6ee" providerId="AD" clId="Web-{1B37F8D1-C4FE-EF0F-40DD-9518997E10DA}" dt="2023-12-17T09:18:42.007" v="1050" actId="20577"/>
          <ac:spMkLst>
            <pc:docMk/>
            <pc:sldMk cId="3914294302" sldId="384"/>
            <ac:spMk id="2" creationId="{CD0456C8-695E-C31F-ADD1-2616CB065051}"/>
          </ac:spMkLst>
        </pc:spChg>
        <pc:spChg chg="del">
          <ac:chgData name="강병우" userId="S::peace0096@konkuk.ac.kr::2cffb8c9-bf5b-4454-862c-416c50aea6ee" providerId="AD" clId="Web-{1B37F8D1-C4FE-EF0F-40DD-9518997E10DA}" dt="2023-12-17T09:17:26.943" v="1034"/>
          <ac:spMkLst>
            <pc:docMk/>
            <pc:sldMk cId="3914294302" sldId="384"/>
            <ac:spMk id="3" creationId="{01C066CE-6F50-7684-7F7A-B612B392E36A}"/>
          </ac:spMkLst>
        </pc:spChg>
        <pc:picChg chg="add mod">
          <ac:chgData name="강병우" userId="S::peace0096@konkuk.ac.kr::2cffb8c9-bf5b-4454-862c-416c50aea6ee" providerId="AD" clId="Web-{1B37F8D1-C4FE-EF0F-40DD-9518997E10DA}" dt="2023-12-17T09:24:00.686" v="1061" actId="1076"/>
          <ac:picMkLst>
            <pc:docMk/>
            <pc:sldMk cId="3914294302" sldId="384"/>
            <ac:picMk id="4" creationId="{7DF96F70-7DDD-EAB4-F117-43AC9DA5F1E4}"/>
          </ac:picMkLst>
        </pc:picChg>
        <pc:picChg chg="add mod">
          <ac:chgData name="강병우" userId="S::peace0096@konkuk.ac.kr::2cffb8c9-bf5b-4454-862c-416c50aea6ee" providerId="AD" clId="Web-{1B37F8D1-C4FE-EF0F-40DD-9518997E10DA}" dt="2023-12-17T09:24:03.124" v="1062" actId="1076"/>
          <ac:picMkLst>
            <pc:docMk/>
            <pc:sldMk cId="3914294302" sldId="384"/>
            <ac:picMk id="5" creationId="{1FDF76C3-E31E-E23E-1D0F-53C9063DC762}"/>
          </ac:picMkLst>
        </pc:picChg>
      </pc:sldChg>
      <pc:sldChg chg="addSp delSp modSp new">
        <pc:chgData name="강병우" userId="S::peace0096@konkuk.ac.kr::2cffb8c9-bf5b-4454-862c-416c50aea6ee" providerId="AD" clId="Web-{1B37F8D1-C4FE-EF0F-40DD-9518997E10DA}" dt="2023-12-17T09:34:13.293" v="1114" actId="20577"/>
        <pc:sldMkLst>
          <pc:docMk/>
          <pc:sldMk cId="2059814808" sldId="386"/>
        </pc:sldMkLst>
        <pc:spChg chg="mod">
          <ac:chgData name="강병우" userId="S::peace0096@konkuk.ac.kr::2cffb8c9-bf5b-4454-862c-416c50aea6ee" providerId="AD" clId="Web-{1B37F8D1-C4FE-EF0F-40DD-9518997E10DA}" dt="2023-12-17T09:34:13.293" v="1114" actId="20577"/>
          <ac:spMkLst>
            <pc:docMk/>
            <pc:sldMk cId="2059814808" sldId="386"/>
            <ac:spMk id="2" creationId="{2582565C-4D93-1F72-AD60-FB7497DDC2A9}"/>
          </ac:spMkLst>
        </pc:spChg>
        <pc:spChg chg="del">
          <ac:chgData name="강병우" userId="S::peace0096@konkuk.ac.kr::2cffb8c9-bf5b-4454-862c-416c50aea6ee" providerId="AD" clId="Web-{1B37F8D1-C4FE-EF0F-40DD-9518997E10DA}" dt="2023-12-17T09:34:00.433" v="1104"/>
          <ac:spMkLst>
            <pc:docMk/>
            <pc:sldMk cId="2059814808" sldId="386"/>
            <ac:spMk id="3" creationId="{E8EE8F2B-E79C-5B33-5775-3309B0A43914}"/>
          </ac:spMkLst>
        </pc:spChg>
        <pc:picChg chg="add mod">
          <ac:chgData name="강병우" userId="S::peace0096@konkuk.ac.kr::2cffb8c9-bf5b-4454-862c-416c50aea6ee" providerId="AD" clId="Web-{1B37F8D1-C4FE-EF0F-40DD-9518997E10DA}" dt="2023-12-17T09:34:05.183" v="1107" actId="1076"/>
          <ac:picMkLst>
            <pc:docMk/>
            <pc:sldMk cId="2059814808" sldId="386"/>
            <ac:picMk id="4" creationId="{50692AA3-0FFF-80D2-0860-2D87422213E4}"/>
          </ac:picMkLst>
        </pc:picChg>
      </pc:sldChg>
    </pc:docChg>
  </pc:docChgLst>
  <pc:docChgLst>
    <pc:chgData name="백종원" userId="S::onaeonae1@konkuk.ac.kr::cae72028-7c96-47e2-96d0-edd1904567f3" providerId="AD" clId="Web-{1AF7EC38-EC46-4A0A-BBF4-28AAC1A107CE}"/>
    <pc:docChg chg="addSld delSld modSld">
      <pc:chgData name="백종원" userId="S::onaeonae1@konkuk.ac.kr::cae72028-7c96-47e2-96d0-edd1904567f3" providerId="AD" clId="Web-{1AF7EC38-EC46-4A0A-BBF4-28AAC1A107CE}" dt="2023-11-19T10:54:58.918" v="214" actId="1076"/>
      <pc:docMkLst>
        <pc:docMk/>
      </pc:docMkLst>
      <pc:sldChg chg="modSp">
        <pc:chgData name="백종원" userId="S::onaeonae1@konkuk.ac.kr::cae72028-7c96-47e2-96d0-edd1904567f3" providerId="AD" clId="Web-{1AF7EC38-EC46-4A0A-BBF4-28AAC1A107CE}" dt="2023-11-19T10:54:58.918" v="214" actId="1076"/>
        <pc:sldMkLst>
          <pc:docMk/>
          <pc:sldMk cId="2176649990" sldId="256"/>
        </pc:sldMkLst>
        <pc:spChg chg="mod">
          <ac:chgData name="백종원" userId="S::onaeonae1@konkuk.ac.kr::cae72028-7c96-47e2-96d0-edd1904567f3" providerId="AD" clId="Web-{1AF7EC38-EC46-4A0A-BBF4-28AAC1A107CE}" dt="2023-11-19T10:54:31.011" v="211" actId="20577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백종원" userId="S::onaeonae1@konkuk.ac.kr::cae72028-7c96-47e2-96d0-edd1904567f3" providerId="AD" clId="Web-{1AF7EC38-EC46-4A0A-BBF4-28AAC1A107CE}" dt="2023-11-19T10:54:28.933" v="210" actId="20577"/>
          <ac:spMkLst>
            <pc:docMk/>
            <pc:sldMk cId="2176649990" sldId="256"/>
            <ac:spMk id="9" creationId="{89017B23-6B9C-21B6-44D9-627B8A6C1466}"/>
          </ac:spMkLst>
        </pc:spChg>
        <pc:picChg chg="mod">
          <ac:chgData name="백종원" userId="S::onaeonae1@konkuk.ac.kr::cae72028-7c96-47e2-96d0-edd1904567f3" providerId="AD" clId="Web-{1AF7EC38-EC46-4A0A-BBF4-28AAC1A107CE}" dt="2023-11-19T10:54:58.918" v="214" actId="1076"/>
          <ac:picMkLst>
            <pc:docMk/>
            <pc:sldMk cId="2176649990" sldId="256"/>
            <ac:picMk id="8" creationId="{969B050D-3CD8-34C8-8078-8416EEBEA0BD}"/>
          </ac:picMkLst>
        </pc:picChg>
      </pc:sldChg>
      <pc:sldChg chg="modSp">
        <pc:chgData name="백종원" userId="S::onaeonae1@konkuk.ac.kr::cae72028-7c96-47e2-96d0-edd1904567f3" providerId="AD" clId="Web-{1AF7EC38-EC46-4A0A-BBF4-28AAC1A107CE}" dt="2023-11-19T10:45:02.779" v="111" actId="20577"/>
        <pc:sldMkLst>
          <pc:docMk/>
          <pc:sldMk cId="3111149269" sldId="267"/>
        </pc:sldMkLst>
        <pc:spChg chg="mod">
          <ac:chgData name="백종원" userId="S::onaeonae1@konkuk.ac.kr::cae72028-7c96-47e2-96d0-edd1904567f3" providerId="AD" clId="Web-{1AF7EC38-EC46-4A0A-BBF4-28AAC1A107CE}" dt="2023-11-19T10:45:02.779" v="111" actId="20577"/>
          <ac:spMkLst>
            <pc:docMk/>
            <pc:sldMk cId="3111149269" sldId="267"/>
            <ac:spMk id="3" creationId="{0431B4B8-EF43-3503-BAAB-ECC532D0F935}"/>
          </ac:spMkLst>
        </pc:spChg>
      </pc:sldChg>
      <pc:sldChg chg="del">
        <pc:chgData name="백종원" userId="S::onaeonae1@konkuk.ac.kr::cae72028-7c96-47e2-96d0-edd1904567f3" providerId="AD" clId="Web-{1AF7EC38-EC46-4A0A-BBF4-28AAC1A107CE}" dt="2023-11-19T10:54:21.980" v="207"/>
        <pc:sldMkLst>
          <pc:docMk/>
          <pc:sldMk cId="2606980725" sldId="270"/>
        </pc:sldMkLst>
      </pc:sldChg>
      <pc:sldChg chg="del">
        <pc:chgData name="백종원" userId="S::onaeonae1@konkuk.ac.kr::cae72028-7c96-47e2-96d0-edd1904567f3" providerId="AD" clId="Web-{1AF7EC38-EC46-4A0A-BBF4-28AAC1A107CE}" dt="2023-11-19T10:43:47.246" v="0"/>
        <pc:sldMkLst>
          <pc:docMk/>
          <pc:sldMk cId="3582749365" sldId="273"/>
        </pc:sldMkLst>
      </pc:sldChg>
      <pc:sldChg chg="delSp modSp new">
        <pc:chgData name="백종원" userId="S::onaeonae1@konkuk.ac.kr::cae72028-7c96-47e2-96d0-edd1904567f3" providerId="AD" clId="Web-{1AF7EC38-EC46-4A0A-BBF4-28AAC1A107CE}" dt="2023-11-19T10:47:08.376" v="206"/>
        <pc:sldMkLst>
          <pc:docMk/>
          <pc:sldMk cId="3777381418" sldId="280"/>
        </pc:sldMkLst>
        <pc:spChg chg="mod">
          <ac:chgData name="백종원" userId="S::onaeonae1@konkuk.ac.kr::cae72028-7c96-47e2-96d0-edd1904567f3" providerId="AD" clId="Web-{1AF7EC38-EC46-4A0A-BBF4-28AAC1A107CE}" dt="2023-11-19T10:45:58.374" v="124" actId="20577"/>
          <ac:spMkLst>
            <pc:docMk/>
            <pc:sldMk cId="3777381418" sldId="280"/>
            <ac:spMk id="2" creationId="{C9CD5B4B-6587-021D-6015-82E659D62637}"/>
          </ac:spMkLst>
        </pc:spChg>
        <pc:picChg chg="del mod">
          <ac:chgData name="백종원" userId="S::onaeonae1@konkuk.ac.kr::cae72028-7c96-47e2-96d0-edd1904567f3" providerId="AD" clId="Web-{1AF7EC38-EC46-4A0A-BBF4-28AAC1A107CE}" dt="2023-11-19T10:47:08.376" v="206"/>
          <ac:picMkLst>
            <pc:docMk/>
            <pc:sldMk cId="3777381418" sldId="280"/>
            <ac:picMk id="7" creationId="{762DD30B-1701-A709-E028-2F3B57BE926D}"/>
          </ac:picMkLst>
        </pc:picChg>
      </pc:sldChg>
      <pc:sldChg chg="modSp new">
        <pc:chgData name="백종원" userId="S::onaeonae1@konkuk.ac.kr::cae72028-7c96-47e2-96d0-edd1904567f3" providerId="AD" clId="Web-{1AF7EC38-EC46-4A0A-BBF4-28AAC1A107CE}" dt="2023-11-19T10:46:02.952" v="127" actId="20577"/>
        <pc:sldMkLst>
          <pc:docMk/>
          <pc:sldMk cId="1979141095" sldId="281"/>
        </pc:sldMkLst>
        <pc:spChg chg="mod">
          <ac:chgData name="백종원" userId="S::onaeonae1@konkuk.ac.kr::cae72028-7c96-47e2-96d0-edd1904567f3" providerId="AD" clId="Web-{1AF7EC38-EC46-4A0A-BBF4-28AAC1A107CE}" dt="2023-11-19T10:46:02.952" v="127" actId="20577"/>
          <ac:spMkLst>
            <pc:docMk/>
            <pc:sldMk cId="1979141095" sldId="281"/>
            <ac:spMk id="2" creationId="{6DD6120D-D5D6-C0C6-0824-7683B42D8C6C}"/>
          </ac:spMkLst>
        </pc:spChg>
      </pc:sldChg>
      <pc:sldChg chg="modSp new">
        <pc:chgData name="백종원" userId="S::onaeonae1@konkuk.ac.kr::cae72028-7c96-47e2-96d0-edd1904567f3" providerId="AD" clId="Web-{1AF7EC38-EC46-4A0A-BBF4-28AAC1A107CE}" dt="2023-11-19T10:46:31.125" v="199" actId="20577"/>
        <pc:sldMkLst>
          <pc:docMk/>
          <pc:sldMk cId="172677348" sldId="282"/>
        </pc:sldMkLst>
        <pc:spChg chg="mod">
          <ac:chgData name="백종원" userId="S::onaeonae1@konkuk.ac.kr::cae72028-7c96-47e2-96d0-edd1904567f3" providerId="AD" clId="Web-{1AF7EC38-EC46-4A0A-BBF4-28AAC1A107CE}" dt="2023-11-19T10:46:14.406" v="143" actId="20577"/>
          <ac:spMkLst>
            <pc:docMk/>
            <pc:sldMk cId="172677348" sldId="282"/>
            <ac:spMk id="2" creationId="{3C7A4197-A110-722A-9A74-B97C02EAD23B}"/>
          </ac:spMkLst>
        </pc:spChg>
        <pc:spChg chg="mod">
          <ac:chgData name="백종원" userId="S::onaeonae1@konkuk.ac.kr::cae72028-7c96-47e2-96d0-edd1904567f3" providerId="AD" clId="Web-{1AF7EC38-EC46-4A0A-BBF4-28AAC1A107CE}" dt="2023-11-19T10:46:31.125" v="199" actId="20577"/>
          <ac:spMkLst>
            <pc:docMk/>
            <pc:sldMk cId="172677348" sldId="282"/>
            <ac:spMk id="3" creationId="{FFCC12F4-001B-FDA2-A78F-27F7F49C6F0F}"/>
          </ac:spMkLst>
        </pc:spChg>
      </pc:sldChg>
    </pc:docChg>
  </pc:docChgLst>
  <pc:docChgLst>
    <pc:chgData name="정우철" userId="S::dnal1209@konkuk.ac.kr::7c50f686-7e21-47ea-be21-66a6b0c06d2a" providerId="AD" clId="Web-{CA98DB15-E06E-421F-8289-4F75D2354BCE}"/>
    <pc:docChg chg="modSld">
      <pc:chgData name="정우철" userId="S::dnal1209@konkuk.ac.kr::7c50f686-7e21-47ea-be21-66a6b0c06d2a" providerId="AD" clId="Web-{CA98DB15-E06E-421F-8289-4F75D2354BCE}" dt="2023-11-18T09:58:45.759" v="34" actId="20577"/>
      <pc:docMkLst>
        <pc:docMk/>
      </pc:docMkLst>
      <pc:sldChg chg="addSp delSp modSp mod setBg">
        <pc:chgData name="정우철" userId="S::dnal1209@konkuk.ac.kr::7c50f686-7e21-47ea-be21-66a6b0c06d2a" providerId="AD" clId="Web-{CA98DB15-E06E-421F-8289-4F75D2354BCE}" dt="2023-11-18T09:58:45.759" v="34" actId="20577"/>
        <pc:sldMkLst>
          <pc:docMk/>
          <pc:sldMk cId="1836384323" sldId="258"/>
        </pc:sldMkLst>
        <pc:spChg chg="mod">
          <ac:chgData name="정우철" userId="S::dnal1209@konkuk.ac.kr::7c50f686-7e21-47ea-be21-66a6b0c06d2a" providerId="AD" clId="Web-{CA98DB15-E06E-421F-8289-4F75D2354BCE}" dt="2023-11-18T09:58:29.117" v="23"/>
          <ac:spMkLst>
            <pc:docMk/>
            <pc:sldMk cId="1836384323" sldId="258"/>
            <ac:spMk id="2" creationId="{18254D69-3345-DA73-69D5-0E6C96B1593E}"/>
          </ac:spMkLst>
        </pc:spChg>
        <pc:spChg chg="del">
          <ac:chgData name="정우철" userId="S::dnal1209@konkuk.ac.kr::7c50f686-7e21-47ea-be21-66a6b0c06d2a" providerId="AD" clId="Web-{CA98DB15-E06E-421F-8289-4F75D2354BCE}" dt="2023-11-18T09:58:24.664" v="22"/>
          <ac:spMkLst>
            <pc:docMk/>
            <pc:sldMk cId="1836384323" sldId="258"/>
            <ac:spMk id="3" creationId="{0431B4B8-EF43-3503-BAAB-ECC532D0F935}"/>
          </ac:spMkLst>
        </pc:spChg>
        <pc:spChg chg="add mod">
          <ac:chgData name="정우철" userId="S::dnal1209@konkuk.ac.kr::7c50f686-7e21-47ea-be21-66a6b0c06d2a" providerId="AD" clId="Web-{CA98DB15-E06E-421F-8289-4F75D2354BCE}" dt="2023-11-18T09:58:45.759" v="34" actId="20577"/>
          <ac:spMkLst>
            <pc:docMk/>
            <pc:sldMk cId="1836384323" sldId="258"/>
            <ac:spMk id="8" creationId="{D5ED8D68-42F2-3AEF-13E0-B46E33BD1728}"/>
          </ac:spMkLst>
        </pc:spChg>
        <pc:spChg chg="add">
          <ac:chgData name="정우철" userId="S::dnal1209@konkuk.ac.kr::7c50f686-7e21-47ea-be21-66a6b0c06d2a" providerId="AD" clId="Web-{CA98DB15-E06E-421F-8289-4F75D2354BCE}" dt="2023-11-18T09:58:29.117" v="23"/>
          <ac:spMkLst>
            <pc:docMk/>
            <pc:sldMk cId="1836384323" sldId="258"/>
            <ac:spMk id="11" creationId="{45D37F4E-DDB4-456B-97E0-9937730A039F}"/>
          </ac:spMkLst>
        </pc:spChg>
        <pc:spChg chg="add">
          <ac:chgData name="정우철" userId="S::dnal1209@konkuk.ac.kr::7c50f686-7e21-47ea-be21-66a6b0c06d2a" providerId="AD" clId="Web-{CA98DB15-E06E-421F-8289-4F75D2354BCE}" dt="2023-11-18T09:58:29.117" v="23"/>
          <ac:spMkLst>
            <pc:docMk/>
            <pc:sldMk cId="1836384323" sldId="258"/>
            <ac:spMk id="13" creationId="{B2DD41CD-8F47-4F56-AD12-4E2FF7696987}"/>
          </ac:spMkLst>
        </pc:spChg>
        <pc:picChg chg="add mod ord">
          <ac:chgData name="정우철" userId="S::dnal1209@konkuk.ac.kr::7c50f686-7e21-47ea-be21-66a6b0c06d2a" providerId="AD" clId="Web-{CA98DB15-E06E-421F-8289-4F75D2354BCE}" dt="2023-11-18T09:58:29.117" v="23"/>
          <ac:picMkLst>
            <pc:docMk/>
            <pc:sldMk cId="1836384323" sldId="258"/>
            <ac:picMk id="4" creationId="{412BAD51-6788-CC16-1B74-125B3EF47097}"/>
          </ac:picMkLst>
        </pc:picChg>
      </pc:sldChg>
      <pc:sldChg chg="modSp">
        <pc:chgData name="정우철" userId="S::dnal1209@konkuk.ac.kr::7c50f686-7e21-47ea-be21-66a6b0c06d2a" providerId="AD" clId="Web-{CA98DB15-E06E-421F-8289-4F75D2354BCE}" dt="2023-11-18T09:58:05.709" v="21" actId="20577"/>
        <pc:sldMkLst>
          <pc:docMk/>
          <pc:sldMk cId="1999246833" sldId="271"/>
        </pc:sldMkLst>
        <pc:spChg chg="mod">
          <ac:chgData name="정우철" userId="S::dnal1209@konkuk.ac.kr::7c50f686-7e21-47ea-be21-66a6b0c06d2a" providerId="AD" clId="Web-{CA98DB15-E06E-421F-8289-4F75D2354BCE}" dt="2023-11-18T09:58:05.709" v="21" actId="20577"/>
          <ac:spMkLst>
            <pc:docMk/>
            <pc:sldMk cId="1999246833" sldId="271"/>
            <ac:spMk id="2" creationId="{18254D69-3345-DA73-69D5-0E6C96B1593E}"/>
          </ac:spMkLst>
        </pc:spChg>
      </pc:sldChg>
    </pc:docChg>
  </pc:docChgLst>
  <pc:docChgLst>
    <pc:chgData name="백종원" userId="S::onaeonae1@konkuk.ac.kr::cae72028-7c96-47e2-96d0-edd1904567f3" providerId="AD" clId="Web-{CE2C182D-7F19-4FCF-BB01-CA14FF5ADD1E}"/>
    <pc:docChg chg="delSld modSld">
      <pc:chgData name="백종원" userId="S::onaeonae1@konkuk.ac.kr::cae72028-7c96-47e2-96d0-edd1904567f3" providerId="AD" clId="Web-{CE2C182D-7F19-4FCF-BB01-CA14FF5ADD1E}" dt="2023-11-20T10:21:17.682" v="456" actId="20577"/>
      <pc:docMkLst>
        <pc:docMk/>
      </pc:docMkLst>
      <pc:sldChg chg="addSp delSp modSp mod setBg addAnim setClrOvrMap">
        <pc:chgData name="백종원" userId="S::onaeonae1@konkuk.ac.kr::cae72028-7c96-47e2-96d0-edd1904567f3" providerId="AD" clId="Web-{CE2C182D-7F19-4FCF-BB01-CA14FF5ADD1E}" dt="2023-11-20T10:17:10.624" v="437"/>
        <pc:sldMkLst>
          <pc:docMk/>
          <pc:sldMk cId="2176649990" sldId="256"/>
        </pc:sldMkLst>
        <pc:spChg chg="mod">
          <ac:chgData name="백종원" userId="S::onaeonae1@konkuk.ac.kr::cae72028-7c96-47e2-96d0-edd1904567f3" providerId="AD" clId="Web-{CE2C182D-7F19-4FCF-BB01-CA14FF5ADD1E}" dt="2023-11-20T10:17:10.624" v="435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백종원" userId="S::onaeonae1@konkuk.ac.kr::cae72028-7c96-47e2-96d0-edd1904567f3" providerId="AD" clId="Web-{CE2C182D-7F19-4FCF-BB01-CA14FF5ADD1E}" dt="2023-11-20T10:17:10.624" v="435"/>
          <ac:spMkLst>
            <pc:docMk/>
            <pc:sldMk cId="2176649990" sldId="256"/>
            <ac:spMk id="3" creationId="{8745535D-A1F7-E6A8-91B8-71134FD50EFC}"/>
          </ac:spMkLst>
        </pc:spChg>
        <pc:spChg chg="add del">
          <ac:chgData name="백종원" userId="S::onaeonae1@konkuk.ac.kr::cae72028-7c96-47e2-96d0-edd1904567f3" providerId="AD" clId="Web-{CE2C182D-7F19-4FCF-BB01-CA14FF5ADD1E}" dt="2023-11-20T10:17:07.186" v="434"/>
          <ac:spMkLst>
            <pc:docMk/>
            <pc:sldMk cId="2176649990" sldId="256"/>
            <ac:spMk id="27" creationId="{3AD630B4-4CCC-7B1D-1803-DAED942D7E50}"/>
          </ac:spMkLst>
        </pc:spChg>
        <pc:spChg chg="add">
          <ac:chgData name="백종원" userId="S::onaeonae1@konkuk.ac.kr::cae72028-7c96-47e2-96d0-edd1904567f3" providerId="AD" clId="Web-{CE2C182D-7F19-4FCF-BB01-CA14FF5ADD1E}" dt="2023-11-20T10:17:10.624" v="435"/>
          <ac:spMkLst>
            <pc:docMk/>
            <pc:sldMk cId="2176649990" sldId="256"/>
            <ac:spMk id="30" creationId="{71B2258F-86CA-4D4D-8270-BC05FCDEBFB3}"/>
          </ac:spMkLst>
        </pc:spChg>
        <pc:picChg chg="add del">
          <ac:chgData name="백종원" userId="S::onaeonae1@konkuk.ac.kr::cae72028-7c96-47e2-96d0-edd1904567f3" providerId="AD" clId="Web-{CE2C182D-7F19-4FCF-BB01-CA14FF5ADD1E}" dt="2023-11-20T10:17:07.186" v="434"/>
          <ac:picMkLst>
            <pc:docMk/>
            <pc:sldMk cId="2176649990" sldId="256"/>
            <ac:picMk id="28" creationId="{D7A63822-60C3-8CA1-D5AF-53492AD1A8E4}"/>
          </ac:picMkLst>
        </pc:picChg>
        <pc:picChg chg="add">
          <ac:chgData name="백종원" userId="S::onaeonae1@konkuk.ac.kr::cae72028-7c96-47e2-96d0-edd1904567f3" providerId="AD" clId="Web-{CE2C182D-7F19-4FCF-BB01-CA14FF5ADD1E}" dt="2023-11-20T10:17:10.624" v="435"/>
          <ac:picMkLst>
            <pc:docMk/>
            <pc:sldMk cId="2176649990" sldId="256"/>
            <ac:picMk id="32" creationId="{3D230783-783F-3671-BABD-E3FFE177AC69}"/>
          </ac:picMkLst>
        </pc:picChg>
        <pc:cxnChg chg="add del">
          <ac:chgData name="백종원" userId="S::onaeonae1@konkuk.ac.kr::cae72028-7c96-47e2-96d0-edd1904567f3" providerId="AD" clId="Web-{CE2C182D-7F19-4FCF-BB01-CA14FF5ADD1E}" dt="2023-11-20T10:17:07.186" v="434"/>
          <ac:cxnSpMkLst>
            <pc:docMk/>
            <pc:sldMk cId="2176649990" sldId="256"/>
            <ac:cxnSpMk id="29" creationId="{49264613-F0F7-08CE-0ADF-98407A64DAE6}"/>
          </ac:cxnSpMkLst>
        </pc:cxnChg>
      </pc:sldChg>
      <pc:sldChg chg="addSp delSp modSp mod setBg">
        <pc:chgData name="백종원" userId="S::onaeonae1@konkuk.ac.kr::cae72028-7c96-47e2-96d0-edd1904567f3" providerId="AD" clId="Web-{CE2C182D-7F19-4FCF-BB01-CA14FF5ADD1E}" dt="2023-11-20T10:17:42.375" v="439"/>
        <pc:sldMkLst>
          <pc:docMk/>
          <pc:sldMk cId="1873017168" sldId="257"/>
        </pc:sldMkLst>
        <pc:spChg chg="mod">
          <ac:chgData name="백종원" userId="S::onaeonae1@konkuk.ac.kr::cae72028-7c96-47e2-96d0-edd1904567f3" providerId="AD" clId="Web-{CE2C182D-7F19-4FCF-BB01-CA14FF5ADD1E}" dt="2023-11-20T10:17:42.375" v="439"/>
          <ac:spMkLst>
            <pc:docMk/>
            <pc:sldMk cId="1873017168" sldId="257"/>
            <ac:spMk id="2" creationId="{18254D69-3345-DA73-69D5-0E6C96B1593E}"/>
          </ac:spMkLst>
        </pc:spChg>
        <pc:spChg chg="add del">
          <ac:chgData name="백종원" userId="S::onaeonae1@konkuk.ac.kr::cae72028-7c96-47e2-96d0-edd1904567f3" providerId="AD" clId="Web-{CE2C182D-7F19-4FCF-BB01-CA14FF5ADD1E}" dt="2023-11-20T10:17:42.375" v="439"/>
          <ac:spMkLst>
            <pc:docMk/>
            <pc:sldMk cId="1873017168" sldId="257"/>
            <ac:spMk id="10" creationId="{A7AE9375-4664-4DB2-922D-2782A6E439AC}"/>
          </ac:spMkLst>
        </pc:spChg>
        <pc:graphicFrameChg chg="mod">
          <ac:chgData name="백종원" userId="S::onaeonae1@konkuk.ac.kr::cae72028-7c96-47e2-96d0-edd1904567f3" providerId="AD" clId="Web-{CE2C182D-7F19-4FCF-BB01-CA14FF5ADD1E}" dt="2023-11-20T10:17:42.375" v="439"/>
          <ac:graphicFrameMkLst>
            <pc:docMk/>
            <pc:sldMk cId="1873017168" sldId="257"/>
            <ac:graphicFrameMk id="5" creationId="{D34B5EA0-6E3E-169D-6BE9-33E9446810F3}"/>
          </ac:graphicFrameMkLst>
        </pc:graphicFrameChg>
        <pc:picChg chg="mod">
          <ac:chgData name="백종원" userId="S::onaeonae1@konkuk.ac.kr::cae72028-7c96-47e2-96d0-edd1904567f3" providerId="AD" clId="Web-{CE2C182D-7F19-4FCF-BB01-CA14FF5ADD1E}" dt="2023-11-20T10:17:42.375" v="439"/>
          <ac:picMkLst>
            <pc:docMk/>
            <pc:sldMk cId="1873017168" sldId="257"/>
            <ac:picMk id="3" creationId="{08B922EE-D071-9D76-81F9-200D0275620A}"/>
          </ac:picMkLst>
        </pc:picChg>
        <pc:cxnChg chg="add del">
          <ac:chgData name="백종원" userId="S::onaeonae1@konkuk.ac.kr::cae72028-7c96-47e2-96d0-edd1904567f3" providerId="AD" clId="Web-{CE2C182D-7F19-4FCF-BB01-CA14FF5ADD1E}" dt="2023-11-20T10:17:42.375" v="439"/>
          <ac:cxnSpMkLst>
            <pc:docMk/>
            <pc:sldMk cId="1873017168" sldId="257"/>
            <ac:cxnSpMk id="12" creationId="{EE504C98-6397-41C1-A8D8-2D9C4ED307E0}"/>
          </ac:cxnSpMkLst>
        </pc:cxnChg>
        <pc:cxnChg chg="add del">
          <ac:chgData name="백종원" userId="S::onaeonae1@konkuk.ac.kr::cae72028-7c96-47e2-96d0-edd1904567f3" providerId="AD" clId="Web-{CE2C182D-7F19-4FCF-BB01-CA14FF5ADD1E}" dt="2023-11-20T10:17:42.375" v="439"/>
          <ac:cxnSpMkLst>
            <pc:docMk/>
            <pc:sldMk cId="1873017168" sldId="257"/>
            <ac:cxnSpMk id="14" creationId="{17C2F6CE-0CF2-4DDD-85F5-96799A328F15}"/>
          </ac:cxnSpMkLst>
        </pc:cxnChg>
      </pc:sldChg>
      <pc:sldChg chg="addSp delSp modSp">
        <pc:chgData name="백종원" userId="S::onaeonae1@konkuk.ac.kr::cae72028-7c96-47e2-96d0-edd1904567f3" providerId="AD" clId="Web-{CE2C182D-7F19-4FCF-BB01-CA14FF5ADD1E}" dt="2023-11-20T10:09:35.244" v="332" actId="20577"/>
        <pc:sldMkLst>
          <pc:docMk/>
          <pc:sldMk cId="3953436437" sldId="259"/>
        </pc:sldMkLst>
        <pc:spChg chg="mod">
          <ac:chgData name="백종원" userId="S::onaeonae1@konkuk.ac.kr::cae72028-7c96-47e2-96d0-edd1904567f3" providerId="AD" clId="Web-{CE2C182D-7F19-4FCF-BB01-CA14FF5ADD1E}" dt="2023-11-20T09:59:54.720" v="65" actId="20577"/>
          <ac:spMkLst>
            <pc:docMk/>
            <pc:sldMk cId="3953436437" sldId="259"/>
            <ac:spMk id="2" creationId="{18254D69-3345-DA73-69D5-0E6C96B1593E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5:31.656" v="198"/>
          <ac:spMkLst>
            <pc:docMk/>
            <pc:sldMk cId="3953436437" sldId="259"/>
            <ac:spMk id="3" creationId="{0431B4B8-EF43-3503-BAAB-ECC532D0F935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5:41.328" v="200"/>
          <ac:spMkLst>
            <pc:docMk/>
            <pc:sldMk cId="3953436437" sldId="259"/>
            <ac:spMk id="4" creationId="{21F9021C-F11F-4691-E54B-5B5E16F4E937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5:39.375" v="199"/>
          <ac:spMkLst>
            <pc:docMk/>
            <pc:sldMk cId="3953436437" sldId="259"/>
            <ac:spMk id="5" creationId="{A06BC1C0-A831-B452-4002-EF1B1293473D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5:43.172" v="201"/>
          <ac:spMkLst>
            <pc:docMk/>
            <pc:sldMk cId="3953436437" sldId="259"/>
            <ac:spMk id="6" creationId="{12CEB542-7BB8-EB89-C8F3-EF47258BD07B}"/>
          </ac:spMkLst>
        </pc:spChg>
        <pc:spChg chg="add del mod">
          <ac:chgData name="백종원" userId="S::onaeonae1@konkuk.ac.kr::cae72028-7c96-47e2-96d0-edd1904567f3" providerId="AD" clId="Web-{CE2C182D-7F19-4FCF-BB01-CA14FF5ADD1E}" dt="2023-11-20T09:58:01.215" v="32"/>
          <ac:spMkLst>
            <pc:docMk/>
            <pc:sldMk cId="3953436437" sldId="259"/>
            <ac:spMk id="7" creationId="{78B38BD2-95EA-1FAA-794D-4B3156A3D768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3:49.464" v="181"/>
          <ac:spMkLst>
            <pc:docMk/>
            <pc:sldMk cId="3953436437" sldId="259"/>
            <ac:spMk id="8" creationId="{A2D23D0B-0C30-3919-D118-1731FFBF7B31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0:29.112" v="83"/>
          <ac:spMkLst>
            <pc:docMk/>
            <pc:sldMk cId="3953436437" sldId="259"/>
            <ac:spMk id="9" creationId="{4C712560-B8B5-77F3-DBB9-24BA24EC9BA4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03:51.199" v="182"/>
          <ac:spMkLst>
            <pc:docMk/>
            <pc:sldMk cId="3953436437" sldId="259"/>
            <ac:spMk id="10" creationId="{FC5A325D-D9F6-B37E-4C85-A67FEFEEC893}"/>
          </ac:spMkLst>
        </pc:spChg>
        <pc:graphicFrameChg chg="add del">
          <ac:chgData name="백종원" userId="S::onaeonae1@konkuk.ac.kr::cae72028-7c96-47e2-96d0-edd1904567f3" providerId="AD" clId="Web-{CE2C182D-7F19-4FCF-BB01-CA14FF5ADD1E}" dt="2023-11-20T10:04:57.420" v="193"/>
          <ac:graphicFrameMkLst>
            <pc:docMk/>
            <pc:sldMk cId="3953436437" sldId="259"/>
            <ac:graphicFrameMk id="13" creationId="{1549A34C-4275-AF0C-E1BB-29CFBA958FB1}"/>
          </ac:graphicFrameMkLst>
        </pc:graphicFrameChg>
        <pc:graphicFrameChg chg="add modGraphic">
          <ac:chgData name="백종원" userId="S::onaeonae1@konkuk.ac.kr::cae72028-7c96-47e2-96d0-edd1904567f3" providerId="AD" clId="Web-{CE2C182D-7F19-4FCF-BB01-CA14FF5ADD1E}" dt="2023-11-20T10:09:35.244" v="332" actId="20577"/>
          <ac:graphicFrameMkLst>
            <pc:docMk/>
            <pc:sldMk cId="3953436437" sldId="259"/>
            <ac:graphicFrameMk id="53" creationId="{26E4A007-4083-2831-7A8C-2BC11D0CC80E}"/>
          </ac:graphicFrameMkLst>
        </pc:graphicFrameChg>
        <pc:picChg chg="add del mod">
          <ac:chgData name="백종원" userId="S::onaeonae1@konkuk.ac.kr::cae72028-7c96-47e2-96d0-edd1904567f3" providerId="AD" clId="Web-{CE2C182D-7F19-4FCF-BB01-CA14FF5ADD1E}" dt="2023-11-20T10:04:58.733" v="194"/>
          <ac:picMkLst>
            <pc:docMk/>
            <pc:sldMk cId="3953436437" sldId="259"/>
            <ac:picMk id="11" creationId="{6EBF75E6-010F-66AE-8A17-6D88D57FD39E}"/>
          </ac:picMkLst>
        </pc:picChg>
        <pc:picChg chg="add del mod">
          <ac:chgData name="백종원" userId="S::onaeonae1@konkuk.ac.kr::cae72028-7c96-47e2-96d0-edd1904567f3" providerId="AD" clId="Web-{CE2C182D-7F19-4FCF-BB01-CA14FF5ADD1E}" dt="2023-11-20T10:04:53.357" v="189"/>
          <ac:picMkLst>
            <pc:docMk/>
            <pc:sldMk cId="3953436437" sldId="259"/>
            <ac:picMk id="24" creationId="{5F07411E-2351-AD86-2F77-B9D2CDC9A41C}"/>
          </ac:picMkLst>
        </pc:picChg>
        <pc:picChg chg="add del mod">
          <ac:chgData name="백종원" userId="S::onaeonae1@konkuk.ac.kr::cae72028-7c96-47e2-96d0-edd1904567f3" providerId="AD" clId="Web-{CE2C182D-7F19-4FCF-BB01-CA14FF5ADD1E}" dt="2023-11-20T10:05:14.171" v="196"/>
          <ac:picMkLst>
            <pc:docMk/>
            <pc:sldMk cId="3953436437" sldId="259"/>
            <ac:picMk id="50" creationId="{FACEE614-D506-1CD4-3455-95AD1F199093}"/>
          </ac:picMkLst>
        </pc:picChg>
        <pc:picChg chg="add mod">
          <ac:chgData name="백종원" userId="S::onaeonae1@konkuk.ac.kr::cae72028-7c96-47e2-96d0-edd1904567f3" providerId="AD" clId="Web-{CE2C182D-7F19-4FCF-BB01-CA14FF5ADD1E}" dt="2023-11-20T10:05:46.719" v="202" actId="1076"/>
          <ac:picMkLst>
            <pc:docMk/>
            <pc:sldMk cId="3953436437" sldId="259"/>
            <ac:picMk id="51" creationId="{70BC76D5-AAE3-FF22-F88D-4AD5DA2061EC}"/>
          </ac:picMkLst>
        </pc:picChg>
      </pc:sldChg>
      <pc:sldChg chg="addSp delSp modSp mod setBg">
        <pc:chgData name="백종원" userId="S::onaeonae1@konkuk.ac.kr::cae72028-7c96-47e2-96d0-edd1904567f3" providerId="AD" clId="Web-{CE2C182D-7F19-4FCF-BB01-CA14FF5ADD1E}" dt="2023-11-20T10:17:56.767" v="440"/>
        <pc:sldMkLst>
          <pc:docMk/>
          <pc:sldMk cId="2988850186" sldId="261"/>
        </pc:sldMkLst>
        <pc:spChg chg="mod">
          <ac:chgData name="백종원" userId="S::onaeonae1@konkuk.ac.kr::cae72028-7c96-47e2-96d0-edd1904567f3" providerId="AD" clId="Web-{CE2C182D-7F19-4FCF-BB01-CA14FF5ADD1E}" dt="2023-11-20T10:07:33.411" v="314"/>
          <ac:spMkLst>
            <pc:docMk/>
            <pc:sldMk cId="2988850186" sldId="261"/>
            <ac:spMk id="2" creationId="{18254D69-3345-DA73-69D5-0E6C96B1593E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17:56.767" v="440"/>
          <ac:spMkLst>
            <pc:docMk/>
            <pc:sldMk cId="2988850186" sldId="261"/>
            <ac:spMk id="3" creationId="{0431B4B8-EF43-3503-BAAB-ECC532D0F935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33.411" v="314"/>
          <ac:spMkLst>
            <pc:docMk/>
            <pc:sldMk cId="2988850186" sldId="261"/>
            <ac:spMk id="8" creationId="{907EF6B7-1338-4443-8C46-6A318D952DFD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26.848" v="312"/>
          <ac:spMkLst>
            <pc:docMk/>
            <pc:sldMk cId="2988850186" sldId="261"/>
            <ac:spMk id="9" creationId="{2C61293E-6EBE-43EF-A52C-9BEBFD7679D4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24.629" v="310"/>
          <ac:spMkLst>
            <pc:docMk/>
            <pc:sldMk cId="2988850186" sldId="261"/>
            <ac:spMk id="10" creationId="{EDDBB197-D710-4A4F-A9CA-FD2177498BE8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26.848" v="312"/>
          <ac:spMkLst>
            <pc:docMk/>
            <pc:sldMk cId="2988850186" sldId="261"/>
            <ac:spMk id="11" creationId="{21540236-BFD5-4A9D-8840-4703E7F76825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24.629" v="310"/>
          <ac:spMkLst>
            <pc:docMk/>
            <pc:sldMk cId="2988850186" sldId="261"/>
            <ac:spMk id="12" creationId="{975D1CFA-2CDB-4B64-BD9F-85744E8DA12F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33.411" v="314"/>
          <ac:spMkLst>
            <pc:docMk/>
            <pc:sldMk cId="2988850186" sldId="261"/>
            <ac:spMk id="13" creationId="{DAAE4CDD-124C-4DCF-9584-B6033B545DD5}"/>
          </ac:spMkLst>
        </pc:spChg>
        <pc:spChg chg="add del">
          <ac:chgData name="백종원" userId="S::onaeonae1@konkuk.ac.kr::cae72028-7c96-47e2-96d0-edd1904567f3" providerId="AD" clId="Web-{CE2C182D-7F19-4FCF-BB01-CA14FF5ADD1E}" dt="2023-11-20T10:07:33.411" v="314"/>
          <ac:spMkLst>
            <pc:docMk/>
            <pc:sldMk cId="2988850186" sldId="261"/>
            <ac:spMk id="15" creationId="{081E4A58-353D-44AE-B2FC-2A74E2E400F7}"/>
          </ac:spMkLst>
        </pc:spChg>
        <pc:grpChg chg="add del">
          <ac:chgData name="백종원" userId="S::onaeonae1@konkuk.ac.kr::cae72028-7c96-47e2-96d0-edd1904567f3" providerId="AD" clId="Web-{CE2C182D-7F19-4FCF-BB01-CA14FF5ADD1E}" dt="2023-11-20T10:07:24.629" v="310"/>
          <ac:grpSpMkLst>
            <pc:docMk/>
            <pc:sldMk cId="2988850186" sldId="261"/>
            <ac:grpSpMk id="14" creationId="{25EE5136-01F1-466C-962D-BA9B4C6757AA}"/>
          </ac:grpSpMkLst>
        </pc:grpChg>
        <pc:graphicFrameChg chg="add del">
          <ac:chgData name="백종원" userId="S::onaeonae1@konkuk.ac.kr::cae72028-7c96-47e2-96d0-edd1904567f3" providerId="AD" clId="Web-{CE2C182D-7F19-4FCF-BB01-CA14FF5ADD1E}" dt="2023-11-20T10:09:53.964" v="334"/>
          <ac:graphicFrameMkLst>
            <pc:docMk/>
            <pc:sldMk cId="2988850186" sldId="261"/>
            <ac:graphicFrameMk id="6" creationId="{3F860B20-1F59-D950-6D59-2BA57051540F}"/>
          </ac:graphicFrameMkLst>
        </pc:graphicFrameChg>
        <pc:graphicFrameChg chg="add del">
          <ac:chgData name="백종원" userId="S::onaeonae1@konkuk.ac.kr::cae72028-7c96-47e2-96d0-edd1904567f3" providerId="AD" clId="Web-{CE2C182D-7F19-4FCF-BB01-CA14FF5ADD1E}" dt="2023-11-20T10:09:58.948" v="336"/>
          <ac:graphicFrameMkLst>
            <pc:docMk/>
            <pc:sldMk cId="2988850186" sldId="261"/>
            <ac:graphicFrameMk id="16" creationId="{EC64507D-751B-52CC-8D25-30CFEAA7206F}"/>
          </ac:graphicFrameMkLst>
        </pc:graphicFrameChg>
        <pc:graphicFrameChg chg="add">
          <ac:chgData name="백종원" userId="S::onaeonae1@konkuk.ac.kr::cae72028-7c96-47e2-96d0-edd1904567f3" providerId="AD" clId="Web-{CE2C182D-7F19-4FCF-BB01-CA14FF5ADD1E}" dt="2023-11-20T10:17:56.767" v="440"/>
          <ac:graphicFrameMkLst>
            <pc:docMk/>
            <pc:sldMk cId="2988850186" sldId="261"/>
            <ac:graphicFrameMk id="17" creationId="{6A7BA613-3E99-6D63-6B4C-B2AD1D888543}"/>
          </ac:graphicFrameMkLst>
        </pc:graphicFrameChg>
        <pc:picChg chg="add del">
          <ac:chgData name="백종원" userId="S::onaeonae1@konkuk.ac.kr::cae72028-7c96-47e2-96d0-edd1904567f3" providerId="AD" clId="Web-{CE2C182D-7F19-4FCF-BB01-CA14FF5ADD1E}" dt="2023-11-20T10:07:26.848" v="312"/>
          <ac:picMkLst>
            <pc:docMk/>
            <pc:sldMk cId="2988850186" sldId="261"/>
            <ac:picMk id="5" creationId="{FD307221-1211-D938-F09D-ED6FD2DCBED9}"/>
          </ac:picMkLst>
        </pc:picChg>
        <pc:picChg chg="add del">
          <ac:chgData name="백종원" userId="S::onaeonae1@konkuk.ac.kr::cae72028-7c96-47e2-96d0-edd1904567f3" providerId="AD" clId="Web-{CE2C182D-7F19-4FCF-BB01-CA14FF5ADD1E}" dt="2023-11-20T10:07:24.629" v="310"/>
          <ac:picMkLst>
            <pc:docMk/>
            <pc:sldMk cId="2988850186" sldId="261"/>
            <ac:picMk id="7" creationId="{EB9D912D-E572-1238-408E-62FB51B084FB}"/>
          </ac:picMkLst>
        </pc:picChg>
      </pc:sldChg>
      <pc:sldChg chg="addSp delSp modSp">
        <pc:chgData name="백종원" userId="S::onaeonae1@konkuk.ac.kr::cae72028-7c96-47e2-96d0-edd1904567f3" providerId="AD" clId="Web-{CE2C182D-7F19-4FCF-BB01-CA14FF5ADD1E}" dt="2023-11-20T10:14:06.396" v="430" actId="1076"/>
        <pc:sldMkLst>
          <pc:docMk/>
          <pc:sldMk cId="3093480133" sldId="263"/>
        </pc:sldMkLst>
        <pc:spChg chg="mod">
          <ac:chgData name="백종원" userId="S::onaeonae1@konkuk.ac.kr::cae72028-7c96-47e2-96d0-edd1904567f3" providerId="AD" clId="Web-{CE2C182D-7F19-4FCF-BB01-CA14FF5ADD1E}" dt="2023-11-20T10:11:11.889" v="379" actId="20577"/>
          <ac:spMkLst>
            <pc:docMk/>
            <pc:sldMk cId="3093480133" sldId="263"/>
            <ac:spMk id="3" creationId="{0431B4B8-EF43-3503-BAAB-ECC532D0F935}"/>
          </ac:spMkLst>
        </pc:spChg>
        <pc:spChg chg="mod">
          <ac:chgData name="백종원" userId="S::onaeonae1@konkuk.ac.kr::cae72028-7c96-47e2-96d0-edd1904567f3" providerId="AD" clId="Web-{CE2C182D-7F19-4FCF-BB01-CA14FF5ADD1E}" dt="2023-11-20T10:13:04.347" v="425" actId="1076"/>
          <ac:spMkLst>
            <pc:docMk/>
            <pc:sldMk cId="3093480133" sldId="263"/>
            <ac:spMk id="17" creationId="{D2107683-BCFC-AB76-1238-2764C0E7A1ED}"/>
          </ac:spMkLst>
        </pc:spChg>
        <pc:spChg chg="add del">
          <ac:chgData name="백종원" userId="S::onaeonae1@konkuk.ac.kr::cae72028-7c96-47e2-96d0-edd1904567f3" providerId="AD" clId="Web-{CE2C182D-7F19-4FCF-BB01-CA14FF5ADD1E}" dt="2023-11-20T10:12:38.455" v="385"/>
          <ac:spMkLst>
            <pc:docMk/>
            <pc:sldMk cId="3093480133" sldId="263"/>
            <ac:spMk id="18" creationId="{65A595D8-5186-9F71-39A9-D6CFA1A99369}"/>
          </ac:spMkLst>
        </pc:spChg>
        <pc:picChg chg="add mod">
          <ac:chgData name="백종원" userId="S::onaeonae1@konkuk.ac.kr::cae72028-7c96-47e2-96d0-edd1904567f3" providerId="AD" clId="Web-{CE2C182D-7F19-4FCF-BB01-CA14FF5ADD1E}" dt="2023-11-20T10:13:08.519" v="426" actId="1076"/>
          <ac:picMkLst>
            <pc:docMk/>
            <pc:sldMk cId="3093480133" sldId="263"/>
            <ac:picMk id="4" creationId="{1A0BC847-109C-977C-C6BF-F6DDFC668879}"/>
          </ac:picMkLst>
        </pc:picChg>
        <pc:picChg chg="del">
          <ac:chgData name="백종원" userId="S::onaeonae1@konkuk.ac.kr::cae72028-7c96-47e2-96d0-edd1904567f3" providerId="AD" clId="Web-{CE2C182D-7F19-4FCF-BB01-CA14FF5ADD1E}" dt="2023-11-20T10:14:02.427" v="429"/>
          <ac:picMkLst>
            <pc:docMk/>
            <pc:sldMk cId="3093480133" sldId="263"/>
            <ac:picMk id="6" creationId="{90A2D487-0609-7BF3-6E1A-9CBDE9832E71}"/>
          </ac:picMkLst>
        </pc:picChg>
        <pc:picChg chg="add mod">
          <ac:chgData name="백종원" userId="S::onaeonae1@konkuk.ac.kr::cae72028-7c96-47e2-96d0-edd1904567f3" providerId="AD" clId="Web-{CE2C182D-7F19-4FCF-BB01-CA14FF5ADD1E}" dt="2023-11-20T10:14:06.396" v="430" actId="1076"/>
          <ac:picMkLst>
            <pc:docMk/>
            <pc:sldMk cId="3093480133" sldId="263"/>
            <ac:picMk id="21" creationId="{0C76459E-5DF0-7545-329C-A08979034315}"/>
          </ac:picMkLst>
        </pc:picChg>
      </pc:sldChg>
      <pc:sldChg chg="modSp">
        <pc:chgData name="백종원" userId="S::onaeonae1@konkuk.ac.kr::cae72028-7c96-47e2-96d0-edd1904567f3" providerId="AD" clId="Web-{CE2C182D-7F19-4FCF-BB01-CA14FF5ADD1E}" dt="2023-11-20T10:10:45.278" v="374" actId="20577"/>
        <pc:sldMkLst>
          <pc:docMk/>
          <pc:sldMk cId="2856025376" sldId="265"/>
        </pc:sldMkLst>
        <pc:spChg chg="mod">
          <ac:chgData name="백종원" userId="S::onaeonae1@konkuk.ac.kr::cae72028-7c96-47e2-96d0-edd1904567f3" providerId="AD" clId="Web-{CE2C182D-7F19-4FCF-BB01-CA14FF5ADD1E}" dt="2023-11-20T10:10:45.278" v="374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addSp delSp modSp mod setBg">
        <pc:chgData name="백종원" userId="S::onaeonae1@konkuk.ac.kr::cae72028-7c96-47e2-96d0-edd1904567f3" providerId="AD" clId="Web-{CE2C182D-7F19-4FCF-BB01-CA14FF5ADD1E}" dt="2023-11-20T10:15:27.323" v="432"/>
        <pc:sldMkLst>
          <pc:docMk/>
          <pc:sldMk cId="566402713" sldId="279"/>
        </pc:sldMkLst>
        <pc:spChg chg="mod">
          <ac:chgData name="백종원" userId="S::onaeonae1@konkuk.ac.kr::cae72028-7c96-47e2-96d0-edd1904567f3" providerId="AD" clId="Web-{CE2C182D-7F19-4FCF-BB01-CA14FF5ADD1E}" dt="2023-11-20T10:15:27.323" v="432"/>
          <ac:spMkLst>
            <pc:docMk/>
            <pc:sldMk cId="566402713" sldId="279"/>
            <ac:spMk id="2" creationId="{2758D4DC-7E73-E591-798A-21019E19EA13}"/>
          </ac:spMkLst>
        </pc:spChg>
        <pc:spChg chg="mod">
          <ac:chgData name="백종원" userId="S::onaeonae1@konkuk.ac.kr::cae72028-7c96-47e2-96d0-edd1904567f3" providerId="AD" clId="Web-{CE2C182D-7F19-4FCF-BB01-CA14FF5ADD1E}" dt="2023-11-20T10:15:27.323" v="432"/>
          <ac:spMkLst>
            <pc:docMk/>
            <pc:sldMk cId="566402713" sldId="279"/>
            <ac:spMk id="3" creationId="{AA1BD826-F875-5493-9CC6-91242749F2A2}"/>
          </ac:spMkLst>
        </pc:spChg>
        <pc:grpChg chg="add del">
          <ac:chgData name="백종원" userId="S::onaeonae1@konkuk.ac.kr::cae72028-7c96-47e2-96d0-edd1904567f3" providerId="AD" clId="Web-{CE2C182D-7F19-4FCF-BB01-CA14FF5ADD1E}" dt="2023-11-20T10:15:27.323" v="432"/>
          <ac:grpSpMkLst>
            <pc:docMk/>
            <pc:sldMk cId="566402713" sldId="279"/>
            <ac:grpSpMk id="14" creationId="{32CC9F2B-E219-AF55-BBE8-372B5AC60059}"/>
          </ac:grpSpMkLst>
        </pc:grpChg>
        <pc:picChg chg="mod ord">
          <ac:chgData name="백종원" userId="S::onaeonae1@konkuk.ac.kr::cae72028-7c96-47e2-96d0-edd1904567f3" providerId="AD" clId="Web-{CE2C182D-7F19-4FCF-BB01-CA14FF5ADD1E}" dt="2023-11-20T10:15:27.323" v="432"/>
          <ac:picMkLst>
            <pc:docMk/>
            <pc:sldMk cId="566402713" sldId="279"/>
            <ac:picMk id="5" creationId="{06CD17A2-C518-0AA2-992F-BBCAE1320921}"/>
          </ac:picMkLst>
        </pc:picChg>
        <pc:picChg chg="mod">
          <ac:chgData name="백종원" userId="S::onaeonae1@konkuk.ac.kr::cae72028-7c96-47e2-96d0-edd1904567f3" providerId="AD" clId="Web-{CE2C182D-7F19-4FCF-BB01-CA14FF5ADD1E}" dt="2023-11-20T10:15:27.323" v="432"/>
          <ac:picMkLst>
            <pc:docMk/>
            <pc:sldMk cId="566402713" sldId="279"/>
            <ac:picMk id="6" creationId="{7E3C7C31-4662-8945-C613-1902D96EA515}"/>
          </ac:picMkLst>
        </pc:picChg>
        <pc:picChg chg="mod">
          <ac:chgData name="백종원" userId="S::onaeonae1@konkuk.ac.kr::cae72028-7c96-47e2-96d0-edd1904567f3" providerId="AD" clId="Web-{CE2C182D-7F19-4FCF-BB01-CA14FF5ADD1E}" dt="2023-11-20T10:15:27.323" v="432"/>
          <ac:picMkLst>
            <pc:docMk/>
            <pc:sldMk cId="566402713" sldId="279"/>
            <ac:picMk id="7" creationId="{87F08D8F-59B7-CC66-E529-21429F511E5C}"/>
          </ac:picMkLst>
        </pc:picChg>
        <pc:picChg chg="mod ord">
          <ac:chgData name="백종원" userId="S::onaeonae1@konkuk.ac.kr::cae72028-7c96-47e2-96d0-edd1904567f3" providerId="AD" clId="Web-{CE2C182D-7F19-4FCF-BB01-CA14FF5ADD1E}" dt="2023-11-20T10:15:27.323" v="432"/>
          <ac:picMkLst>
            <pc:docMk/>
            <pc:sldMk cId="566402713" sldId="279"/>
            <ac:picMk id="9" creationId="{A5C090CB-8454-F498-71B3-766BB0B20CD4}"/>
          </ac:picMkLst>
        </pc:picChg>
      </pc:sldChg>
      <pc:sldChg chg="modSp">
        <pc:chgData name="백종원" userId="S::onaeonae1@konkuk.ac.kr::cae72028-7c96-47e2-96d0-edd1904567f3" providerId="AD" clId="Web-{CE2C182D-7F19-4FCF-BB01-CA14FF5ADD1E}" dt="2023-11-20T10:18:33.690" v="443" actId="20577"/>
        <pc:sldMkLst>
          <pc:docMk/>
          <pc:sldMk cId="172677348" sldId="282"/>
        </pc:sldMkLst>
        <pc:spChg chg="mod">
          <ac:chgData name="백종원" userId="S::onaeonae1@konkuk.ac.kr::cae72028-7c96-47e2-96d0-edd1904567f3" providerId="AD" clId="Web-{CE2C182D-7F19-4FCF-BB01-CA14FF5ADD1E}" dt="2023-11-20T10:18:33.690" v="443" actId="20577"/>
          <ac:spMkLst>
            <pc:docMk/>
            <pc:sldMk cId="172677348" sldId="282"/>
            <ac:spMk id="3" creationId="{FFCC12F4-001B-FDA2-A78F-27F7F49C6F0F}"/>
          </ac:spMkLst>
        </pc:spChg>
      </pc:sldChg>
      <pc:sldChg chg="addSp delSp modSp mod setBg">
        <pc:chgData name="백종원" userId="S::onaeonae1@konkuk.ac.kr::cae72028-7c96-47e2-96d0-edd1904567f3" providerId="AD" clId="Web-{CE2C182D-7F19-4FCF-BB01-CA14FF5ADD1E}" dt="2023-11-20T10:19:34.005" v="450" actId="20577"/>
        <pc:sldMkLst>
          <pc:docMk/>
          <pc:sldMk cId="4181498527" sldId="292"/>
        </pc:sldMkLst>
        <pc:spChg chg="mod">
          <ac:chgData name="백종원" userId="S::onaeonae1@konkuk.ac.kr::cae72028-7c96-47e2-96d0-edd1904567f3" providerId="AD" clId="Web-{CE2C182D-7F19-4FCF-BB01-CA14FF5ADD1E}" dt="2023-11-20T10:08:02.006" v="316"/>
          <ac:spMkLst>
            <pc:docMk/>
            <pc:sldMk cId="4181498527" sldId="292"/>
            <ac:spMk id="2" creationId="{18254D69-3345-DA73-69D5-0E6C96B1593E}"/>
          </ac:spMkLst>
        </pc:spChg>
        <pc:spChg chg="add del mod">
          <ac:chgData name="백종원" userId="S::onaeonae1@konkuk.ac.kr::cae72028-7c96-47e2-96d0-edd1904567f3" providerId="AD" clId="Web-{CE2C182D-7F19-4FCF-BB01-CA14FF5ADD1E}" dt="2023-11-20T10:19:34.005" v="450" actId="20577"/>
          <ac:spMkLst>
            <pc:docMk/>
            <pc:sldMk cId="4181498527" sldId="292"/>
            <ac:spMk id="3" creationId="{0431B4B8-EF43-3503-BAAB-ECC532D0F935}"/>
          </ac:spMkLst>
        </pc:spChg>
        <pc:spChg chg="add del">
          <ac:chgData name="백종원" userId="S::onaeonae1@konkuk.ac.kr::cae72028-7c96-47e2-96d0-edd1904567f3" providerId="AD" clId="Web-{CE2C182D-7F19-4FCF-BB01-CA14FF5ADD1E}" dt="2023-11-20T10:08:02.006" v="316"/>
          <ac:spMkLst>
            <pc:docMk/>
            <pc:sldMk cId="4181498527" sldId="292"/>
            <ac:spMk id="10" creationId="{B50AB553-2A96-4A92-96F2-93548E096954}"/>
          </ac:spMkLst>
        </pc:spChg>
        <pc:graphicFrameChg chg="add del">
          <ac:chgData name="백종원" userId="S::onaeonae1@konkuk.ac.kr::cae72028-7c96-47e2-96d0-edd1904567f3" providerId="AD" clId="Web-{CE2C182D-7F19-4FCF-BB01-CA14FF5ADD1E}" dt="2023-11-20T10:08:02.006" v="316"/>
          <ac:graphicFrameMkLst>
            <pc:docMk/>
            <pc:sldMk cId="4181498527" sldId="292"/>
            <ac:graphicFrameMk id="5" creationId="{6AACFD70-03C0-BBEB-17D4-788B0A3D8B3F}"/>
          </ac:graphicFrameMkLst>
        </pc:graphicFrameChg>
        <pc:picChg chg="add del">
          <ac:chgData name="백종원" userId="S::onaeonae1@konkuk.ac.kr::cae72028-7c96-47e2-96d0-edd1904567f3" providerId="AD" clId="Web-{CE2C182D-7F19-4FCF-BB01-CA14FF5ADD1E}" dt="2023-11-20T10:08:02.006" v="316"/>
          <ac:picMkLst>
            <pc:docMk/>
            <pc:sldMk cId="4181498527" sldId="292"/>
            <ac:picMk id="6" creationId="{170DE43D-60EF-AF76-6821-CF378149D603}"/>
          </ac:picMkLst>
        </pc:picChg>
      </pc:sldChg>
      <pc:sldChg chg="del">
        <pc:chgData name="백종원" userId="S::onaeonae1@konkuk.ac.kr::cae72028-7c96-47e2-96d0-edd1904567f3" providerId="AD" clId="Web-{CE2C182D-7F19-4FCF-BB01-CA14FF5ADD1E}" dt="2023-11-20T10:19:35.005" v="451"/>
        <pc:sldMkLst>
          <pc:docMk/>
          <pc:sldMk cId="3059652115" sldId="293"/>
        </pc:sldMkLst>
      </pc:sldChg>
      <pc:sldChg chg="modSp">
        <pc:chgData name="백종원" userId="S::onaeonae1@konkuk.ac.kr::cae72028-7c96-47e2-96d0-edd1904567f3" providerId="AD" clId="Web-{CE2C182D-7F19-4FCF-BB01-CA14FF5ADD1E}" dt="2023-11-20T10:21:17.682" v="456" actId="20577"/>
        <pc:sldMkLst>
          <pc:docMk/>
          <pc:sldMk cId="3135909949" sldId="298"/>
        </pc:sldMkLst>
        <pc:spChg chg="mod">
          <ac:chgData name="백종원" userId="S::onaeonae1@konkuk.ac.kr::cae72028-7c96-47e2-96d0-edd1904567f3" providerId="AD" clId="Web-{CE2C182D-7F19-4FCF-BB01-CA14FF5ADD1E}" dt="2023-11-20T10:21:17.682" v="456" actId="20577"/>
          <ac:spMkLst>
            <pc:docMk/>
            <pc:sldMk cId="3135909949" sldId="298"/>
            <ac:spMk id="3" creationId="{0A5DC4FB-FE5E-7E6E-2DA3-A758DD098565}"/>
          </ac:spMkLst>
        </pc:spChg>
      </pc:sldChg>
    </pc:docChg>
  </pc:docChgLst>
  <pc:docChgLst>
    <pc:chgData name="백종원" userId="S::onaeonae1@konkuk.ac.kr::cae72028-7c96-47e2-96d0-edd1904567f3" providerId="AD" clId="Web-{9203841C-7F2B-4D7A-B55D-9EBE241B98E8}"/>
    <pc:docChg chg="addSld delSld modSld sldOrd">
      <pc:chgData name="백종원" userId="S::onaeonae1@konkuk.ac.kr::cae72028-7c96-47e2-96d0-edd1904567f3" providerId="AD" clId="Web-{9203841C-7F2B-4D7A-B55D-9EBE241B98E8}" dt="2023-11-19T10:39:42.444" v="1812" actId="20577"/>
      <pc:docMkLst>
        <pc:docMk/>
      </pc:docMkLst>
      <pc:sldChg chg="addSp delSp modSp new mod setBg addAnim delAnim">
        <pc:chgData name="백종원" userId="S::onaeonae1@konkuk.ac.kr::cae72028-7c96-47e2-96d0-edd1904567f3" providerId="AD" clId="Web-{9203841C-7F2B-4D7A-B55D-9EBE241B98E8}" dt="2023-11-18T10:10:58.087" v="438"/>
        <pc:sldMkLst>
          <pc:docMk/>
          <pc:sldMk cId="2176649990" sldId="256"/>
        </pc:sldMkLst>
        <pc:spChg chg="mod">
          <ac:chgData name="백종원" userId="S::onaeonae1@konkuk.ac.kr::cae72028-7c96-47e2-96d0-edd1904567f3" providerId="AD" clId="Web-{9203841C-7F2B-4D7A-B55D-9EBE241B98E8}" dt="2023-11-18T10:10:58.087" v="438"/>
          <ac:spMkLst>
            <pc:docMk/>
            <pc:sldMk cId="2176649990" sldId="256"/>
            <ac:spMk id="2" creationId="{0F314011-7FF2-32D0-C95E-C3BD5D46029F}"/>
          </ac:spMkLst>
        </pc:spChg>
        <pc:spChg chg="mod">
          <ac:chgData name="백종원" userId="S::onaeonae1@konkuk.ac.kr::cae72028-7c96-47e2-96d0-edd1904567f3" providerId="AD" clId="Web-{9203841C-7F2B-4D7A-B55D-9EBE241B98E8}" dt="2023-11-18T10:10:58.087" v="438"/>
          <ac:spMkLst>
            <pc:docMk/>
            <pc:sldMk cId="2176649990" sldId="256"/>
            <ac:spMk id="3" creationId="{8745535D-A1F7-E6A8-91B8-71134FD50EFC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09.195" v="394"/>
          <ac:spMkLst>
            <pc:docMk/>
            <pc:sldMk cId="2176649990" sldId="256"/>
            <ac:spMk id="8" creationId="{73A25D70-4A55-4F72-B9C5-A69CDBF4DB42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1.289" v="396"/>
          <ac:spMkLst>
            <pc:docMk/>
            <pc:sldMk cId="2176649990" sldId="256"/>
            <ac:spMk id="9" creationId="{9B7AD9F6-8CE7-4299-8FC6-328F4DCD3FF9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09.195" v="394"/>
          <ac:spMkLst>
            <pc:docMk/>
            <pc:sldMk cId="2176649990" sldId="256"/>
            <ac:spMk id="10" creationId="{54957100-6D8B-4161-9F2F-C0A949EC84C4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1.289" v="396"/>
          <ac:spMkLst>
            <pc:docMk/>
            <pc:sldMk cId="2176649990" sldId="256"/>
            <ac:spMk id="11" creationId="{F49775AF-8896-43EE-92C6-83497D6DC56F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09.195" v="394"/>
          <ac:spMkLst>
            <pc:docMk/>
            <pc:sldMk cId="2176649990" sldId="256"/>
            <ac:spMk id="12" creationId="{0BD8B065-EE51-4AE2-A94C-86249998FD7B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13" creationId="{271C7E5C-A0F8-E9FA-56DB-31A257FD4EDB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15" creationId="{33F70A3C-4474-2A39-470C-FD55A8837503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17" creationId="{BAC3F7D4-9613-0E1F-901C-98FE831DEBC0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18" creationId="{4D60F200-5EB0-B223-2439-C96C67F0FEE1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19" creationId="{AFD5167C-AF48-26F0-7A9F-3F7643374872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21" creationId="{87B30A01-FCA8-86A5-A840-C32A3BE2EDD6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24.493" v="402"/>
          <ac:spMkLst>
            <pc:docMk/>
            <pc:sldMk cId="2176649990" sldId="256"/>
            <ac:spMk id="22" creationId="{74067CD3-146F-6228-E362-39AA720C25F7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58.087" v="438"/>
          <ac:spMkLst>
            <pc:docMk/>
            <pc:sldMk cId="2176649990" sldId="256"/>
            <ac:spMk id="24" creationId="{9B7AD9F6-8CE7-4299-8FC6-328F4DCD3FF9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58.087" v="438"/>
          <ac:spMkLst>
            <pc:docMk/>
            <pc:sldMk cId="2176649990" sldId="256"/>
            <ac:spMk id="25" creationId="{F49775AF-8896-43EE-92C6-83497D6DC56F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56.744" v="432"/>
          <ac:spMkLst>
            <pc:docMk/>
            <pc:sldMk cId="2176649990" sldId="256"/>
            <ac:spMk id="31" creationId="{657F69E0-C4B0-4BEC-A689-4F8D877F05D4}"/>
          </ac:spMkLst>
        </pc:spChg>
        <pc:spChg chg="add del">
          <ac:chgData name="백종원" userId="S::onaeonae1@konkuk.ac.kr::cae72028-7c96-47e2-96d0-edd1904567f3" providerId="AD" clId="Web-{9203841C-7F2B-4D7A-B55D-9EBE241B98E8}" dt="2023-11-18T10:10:56.744" v="432"/>
          <ac:spMkLst>
            <pc:docMk/>
            <pc:sldMk cId="2176649990" sldId="256"/>
            <ac:spMk id="33" creationId="{9F6380B4-6A1C-481E-8408-B4E6C75B9B81}"/>
          </ac:spMkLst>
        </pc:spChg>
        <pc:grpChg chg="add del">
          <ac:chgData name="백종원" userId="S::onaeonae1@konkuk.ac.kr::cae72028-7c96-47e2-96d0-edd1904567f3" providerId="AD" clId="Web-{9203841C-7F2B-4D7A-B55D-9EBE241B98E8}" dt="2023-11-18T10:10:09.195" v="394"/>
          <ac:grpSpMkLst>
            <pc:docMk/>
            <pc:sldMk cId="2176649990" sldId="256"/>
            <ac:grpSpMk id="14" creationId="{18999293-B054-4B57-A26F-D04C2BB11338}"/>
          </ac:grpSpMkLst>
        </pc:grpChg>
        <pc:grpChg chg="add del">
          <ac:chgData name="백종원" userId="S::onaeonae1@konkuk.ac.kr::cae72028-7c96-47e2-96d0-edd1904567f3" providerId="AD" clId="Web-{9203841C-7F2B-4D7A-B55D-9EBE241B98E8}" dt="2023-11-18T10:10:09.195" v="394"/>
          <ac:grpSpMkLst>
            <pc:docMk/>
            <pc:sldMk cId="2176649990" sldId="256"/>
            <ac:grpSpMk id="20" creationId="{761945C4-D997-42F3-B59A-984CF0066715}"/>
          </ac:grpSpMkLst>
        </pc:grpChg>
        <pc:picChg chg="add del">
          <ac:chgData name="백종원" userId="S::onaeonae1@konkuk.ac.kr::cae72028-7c96-47e2-96d0-edd1904567f3" providerId="AD" clId="Web-{9203841C-7F2B-4D7A-B55D-9EBE241B98E8}" dt="2023-11-18T10:10:21.289" v="396"/>
          <ac:picMkLst>
            <pc:docMk/>
            <pc:sldMk cId="2176649990" sldId="256"/>
            <ac:picMk id="5" creationId="{598FBCF5-9E42-2B76-20B1-93E0BD53ED24}"/>
          </ac:picMkLst>
        </pc:picChg>
        <pc:picChg chg="add del">
          <ac:chgData name="백종원" userId="S::onaeonae1@konkuk.ac.kr::cae72028-7c96-47e2-96d0-edd1904567f3" providerId="AD" clId="Web-{9203841C-7F2B-4D7A-B55D-9EBE241B98E8}" dt="2023-11-18T10:10:24.493" v="402"/>
          <ac:picMkLst>
            <pc:docMk/>
            <pc:sldMk cId="2176649990" sldId="256"/>
            <ac:picMk id="16" creationId="{7455A49D-33AB-F014-24D7-69F7A1FA1154}"/>
          </ac:picMkLst>
        </pc:picChg>
        <pc:picChg chg="add del mod ord">
          <ac:chgData name="백종원" userId="S::onaeonae1@konkuk.ac.kr::cae72028-7c96-47e2-96d0-edd1904567f3" providerId="AD" clId="Web-{9203841C-7F2B-4D7A-B55D-9EBE241B98E8}" dt="2023-11-18T10:10:58.087" v="438"/>
          <ac:picMkLst>
            <pc:docMk/>
            <pc:sldMk cId="2176649990" sldId="256"/>
            <ac:picMk id="26" creationId="{598FBCF5-9E42-2B76-20B1-93E0BD53ED24}"/>
          </ac:picMkLst>
        </pc:picChg>
      </pc:sldChg>
      <pc:sldChg chg="addSp delSp modSp new">
        <pc:chgData name="백종원" userId="S::onaeonae1@konkuk.ac.kr::cae72028-7c96-47e2-96d0-edd1904567f3" providerId="AD" clId="Web-{9203841C-7F2B-4D7A-B55D-9EBE241B98E8}" dt="2023-11-18T10:18:58.311" v="692" actId="1076"/>
        <pc:sldMkLst>
          <pc:docMk/>
          <pc:sldMk cId="1873017168" sldId="257"/>
        </pc:sldMkLst>
        <pc:spChg chg="mod">
          <ac:chgData name="백종원" userId="S::onaeonae1@konkuk.ac.kr::cae72028-7c96-47e2-96d0-edd1904567f3" providerId="AD" clId="Web-{9203841C-7F2B-4D7A-B55D-9EBE241B98E8}" dt="2023-11-18T09:57:49.482" v="81" actId="20577"/>
          <ac:spMkLst>
            <pc:docMk/>
            <pc:sldMk cId="1873017168" sldId="257"/>
            <ac:spMk id="2" creationId="{18254D69-3345-DA73-69D5-0E6C96B1593E}"/>
          </ac:spMkLst>
        </pc:spChg>
        <pc:spChg chg="del">
          <ac:chgData name="백종원" userId="S::onaeonae1@konkuk.ac.kr::cae72028-7c96-47e2-96d0-edd1904567f3" providerId="AD" clId="Web-{9203841C-7F2B-4D7A-B55D-9EBE241B98E8}" dt="2023-11-18T10:14:23.516" v="582"/>
          <ac:spMkLst>
            <pc:docMk/>
            <pc:sldMk cId="1873017168" sldId="257"/>
            <ac:spMk id="3" creationId="{0431B4B8-EF43-3503-BAAB-ECC532D0F935}"/>
          </ac:spMkLst>
        </pc:spChg>
        <pc:graphicFrameChg chg="add mod ord modGraphic">
          <ac:chgData name="백종원" userId="S::onaeonae1@konkuk.ac.kr::cae72028-7c96-47e2-96d0-edd1904567f3" providerId="AD" clId="Web-{9203841C-7F2B-4D7A-B55D-9EBE241B98E8}" dt="2023-11-18T10:18:58.311" v="692" actId="1076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modSp">
        <pc:chgData name="백종원" userId="S::onaeonae1@konkuk.ac.kr::cae72028-7c96-47e2-96d0-edd1904567f3" providerId="AD" clId="Web-{9203841C-7F2B-4D7A-B55D-9EBE241B98E8}" dt="2023-11-19T10:36:13.400" v="1438" actId="20577"/>
        <pc:sldMkLst>
          <pc:docMk/>
          <pc:sldMk cId="3953436437" sldId="259"/>
        </pc:sldMkLst>
        <pc:spChg chg="mod">
          <ac:chgData name="백종원" userId="S::onaeonae1@konkuk.ac.kr::cae72028-7c96-47e2-96d0-edd1904567f3" providerId="AD" clId="Web-{9203841C-7F2B-4D7A-B55D-9EBE241B98E8}" dt="2023-11-18T09:57:54.466" v="94" actId="20577"/>
          <ac:spMkLst>
            <pc:docMk/>
            <pc:sldMk cId="3953436437" sldId="259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6:13.400" v="1438" actId="20577"/>
          <ac:spMkLst>
            <pc:docMk/>
            <pc:sldMk cId="3953436437" sldId="259"/>
            <ac:spMk id="3" creationId="{0431B4B8-EF43-3503-BAAB-ECC532D0F935}"/>
          </ac:spMkLst>
        </pc:spChg>
      </pc:sldChg>
      <pc:sldChg chg="modSp ord">
        <pc:chgData name="백종원" userId="S::onaeonae1@konkuk.ac.kr::cae72028-7c96-47e2-96d0-edd1904567f3" providerId="AD" clId="Web-{9203841C-7F2B-4D7A-B55D-9EBE241B98E8}" dt="2023-11-19T10:38:45.659" v="1695" actId="20577"/>
        <pc:sldMkLst>
          <pc:docMk/>
          <pc:sldMk cId="2055951434" sldId="260"/>
        </pc:sldMkLst>
        <pc:spChg chg="mod">
          <ac:chgData name="백종원" userId="S::onaeonae1@konkuk.ac.kr::cae72028-7c96-47e2-96d0-edd1904567f3" providerId="AD" clId="Web-{9203841C-7F2B-4D7A-B55D-9EBE241B98E8}" dt="2023-11-18T10:11:45.370" v="523" actId="20577"/>
          <ac:spMkLst>
            <pc:docMk/>
            <pc:sldMk cId="2055951434" sldId="260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8:45.659" v="1695" actId="20577"/>
          <ac:spMkLst>
            <pc:docMk/>
            <pc:sldMk cId="2055951434" sldId="260"/>
            <ac:spMk id="3" creationId="{0431B4B8-EF43-3503-BAAB-ECC532D0F935}"/>
          </ac:spMkLst>
        </pc:spChg>
      </pc:sldChg>
      <pc:sldChg chg="modSp ord">
        <pc:chgData name="백종원" userId="S::onaeonae1@konkuk.ac.kr::cae72028-7c96-47e2-96d0-edd1904567f3" providerId="AD" clId="Web-{9203841C-7F2B-4D7A-B55D-9EBE241B98E8}" dt="2023-11-19T10:39:42.444" v="1812" actId="20577"/>
        <pc:sldMkLst>
          <pc:docMk/>
          <pc:sldMk cId="2988850186" sldId="261"/>
        </pc:sldMkLst>
        <pc:spChg chg="mod">
          <ac:chgData name="백종원" userId="S::onaeonae1@konkuk.ac.kr::cae72028-7c96-47e2-96d0-edd1904567f3" providerId="AD" clId="Web-{9203841C-7F2B-4D7A-B55D-9EBE241B98E8}" dt="2023-11-18T09:58:42.577" v="164" actId="20577"/>
          <ac:spMkLst>
            <pc:docMk/>
            <pc:sldMk cId="2988850186" sldId="261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9:42.444" v="1812" actId="20577"/>
          <ac:spMkLst>
            <pc:docMk/>
            <pc:sldMk cId="2988850186" sldId="261"/>
            <ac:spMk id="3" creationId="{0431B4B8-EF43-3503-BAAB-ECC532D0F935}"/>
          </ac:spMkLst>
        </pc:spChg>
      </pc:sldChg>
      <pc:sldChg chg="addSp delSp modSp">
        <pc:chgData name="백종원" userId="S::onaeonae1@konkuk.ac.kr::cae72028-7c96-47e2-96d0-edd1904567f3" providerId="AD" clId="Web-{9203841C-7F2B-4D7A-B55D-9EBE241B98E8}" dt="2023-11-19T10:29:01.187" v="854"/>
        <pc:sldMkLst>
          <pc:docMk/>
          <pc:sldMk cId="3954142496" sldId="262"/>
        </pc:sldMkLst>
        <pc:spChg chg="mod">
          <ac:chgData name="백종원" userId="S::onaeonae1@konkuk.ac.kr::cae72028-7c96-47e2-96d0-edd1904567f3" providerId="AD" clId="Web-{9203841C-7F2B-4D7A-B55D-9EBE241B98E8}" dt="2023-11-18T09:59:20.641" v="168" actId="20577"/>
          <ac:spMkLst>
            <pc:docMk/>
            <pc:sldMk cId="3954142496" sldId="262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28:08.980" v="848" actId="20577"/>
          <ac:spMkLst>
            <pc:docMk/>
            <pc:sldMk cId="3954142496" sldId="262"/>
            <ac:spMk id="3" creationId="{0431B4B8-EF43-3503-BAAB-ECC532D0F935}"/>
          </ac:spMkLst>
        </pc:spChg>
        <pc:picChg chg="add del mod">
          <ac:chgData name="백종원" userId="S::onaeonae1@konkuk.ac.kr::cae72028-7c96-47e2-96d0-edd1904567f3" providerId="AD" clId="Web-{9203841C-7F2B-4D7A-B55D-9EBE241B98E8}" dt="2023-11-19T10:28:11.246" v="850"/>
          <ac:picMkLst>
            <pc:docMk/>
            <pc:sldMk cId="3954142496" sldId="262"/>
            <ac:picMk id="4" creationId="{495DDB4B-8377-5D90-F198-44CBD0DFBC24}"/>
          </ac:picMkLst>
        </pc:picChg>
        <pc:picChg chg="add del mod">
          <ac:chgData name="백종원" userId="S::onaeonae1@konkuk.ac.kr::cae72028-7c96-47e2-96d0-edd1904567f3" providerId="AD" clId="Web-{9203841C-7F2B-4D7A-B55D-9EBE241B98E8}" dt="2023-11-19T10:28:37.263" v="852"/>
          <ac:picMkLst>
            <pc:docMk/>
            <pc:sldMk cId="3954142496" sldId="262"/>
            <ac:picMk id="5" creationId="{E4BB2E64-4279-0443-0147-4112D35C46F0}"/>
          </ac:picMkLst>
        </pc:picChg>
        <pc:picChg chg="add del mod">
          <ac:chgData name="백종원" userId="S::onaeonae1@konkuk.ac.kr::cae72028-7c96-47e2-96d0-edd1904567f3" providerId="AD" clId="Web-{9203841C-7F2B-4D7A-B55D-9EBE241B98E8}" dt="2023-11-19T10:29:01.187" v="854"/>
          <ac:picMkLst>
            <pc:docMk/>
            <pc:sldMk cId="3954142496" sldId="262"/>
            <ac:picMk id="6" creationId="{CFD9082B-E6E6-85F5-7006-C7DEFF4624C8}"/>
          </ac:picMkLst>
        </pc:picChg>
      </pc:sldChg>
      <pc:sldChg chg="modSp">
        <pc:chgData name="백종원" userId="S::onaeonae1@konkuk.ac.kr::cae72028-7c96-47e2-96d0-edd1904567f3" providerId="AD" clId="Web-{9203841C-7F2B-4D7A-B55D-9EBE241B98E8}" dt="2023-11-19T10:30:16.269" v="962" actId="20577"/>
        <pc:sldMkLst>
          <pc:docMk/>
          <pc:sldMk cId="3093480133" sldId="263"/>
        </pc:sldMkLst>
        <pc:spChg chg="mod">
          <ac:chgData name="백종원" userId="S::onaeonae1@konkuk.ac.kr::cae72028-7c96-47e2-96d0-edd1904567f3" providerId="AD" clId="Web-{9203841C-7F2B-4D7A-B55D-9EBE241B98E8}" dt="2023-11-18T09:59:27.422" v="185" actId="20577"/>
          <ac:spMkLst>
            <pc:docMk/>
            <pc:sldMk cId="3093480133" sldId="263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0:16.269" v="962" actId="20577"/>
          <ac:spMkLst>
            <pc:docMk/>
            <pc:sldMk cId="3093480133" sldId="263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9T10:33:04.951" v="1126" actId="20577"/>
        <pc:sldMkLst>
          <pc:docMk/>
          <pc:sldMk cId="1949236224" sldId="264"/>
        </pc:sldMkLst>
        <pc:spChg chg="mod">
          <ac:chgData name="백종원" userId="S::onaeonae1@konkuk.ac.kr::cae72028-7c96-47e2-96d0-edd1904567f3" providerId="AD" clId="Web-{9203841C-7F2B-4D7A-B55D-9EBE241B98E8}" dt="2023-11-18T10:10:58.806" v="455" actId="20577"/>
          <ac:spMkLst>
            <pc:docMk/>
            <pc:sldMk cId="1949236224" sldId="264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3:04.951" v="1126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9T10:36:40.698" v="1501" actId="20577"/>
        <pc:sldMkLst>
          <pc:docMk/>
          <pc:sldMk cId="2856025376" sldId="265"/>
        </pc:sldMkLst>
        <pc:spChg chg="mod">
          <ac:chgData name="백종원" userId="S::onaeonae1@konkuk.ac.kr::cae72028-7c96-47e2-96d0-edd1904567f3" providerId="AD" clId="Web-{9203841C-7F2B-4D7A-B55D-9EBE241B98E8}" dt="2023-11-18T09:59:52.393" v="214" actId="20577"/>
          <ac:spMkLst>
            <pc:docMk/>
            <pc:sldMk cId="2856025376" sldId="265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6:40.698" v="1501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9T10:37:56.453" v="1632" actId="20577"/>
        <pc:sldMkLst>
          <pc:docMk/>
          <pc:sldMk cId="3453602222" sldId="266"/>
        </pc:sldMkLst>
        <pc:spChg chg="mod">
          <ac:chgData name="백종원" userId="S::onaeonae1@konkuk.ac.kr::cae72028-7c96-47e2-96d0-edd1904567f3" providerId="AD" clId="Web-{9203841C-7F2B-4D7A-B55D-9EBE241B98E8}" dt="2023-11-18T10:00:01.737" v="227" actId="20577"/>
          <ac:spMkLst>
            <pc:docMk/>
            <pc:sldMk cId="3453602222" sldId="266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7:56.453" v="1632" actId="20577"/>
          <ac:spMkLst>
            <pc:docMk/>
            <pc:sldMk cId="3453602222" sldId="266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9T10:33:57.595" v="1227" actId="20577"/>
        <pc:sldMkLst>
          <pc:docMk/>
          <pc:sldMk cId="3111149269" sldId="267"/>
        </pc:sldMkLst>
        <pc:spChg chg="mod">
          <ac:chgData name="백종원" userId="S::onaeonae1@konkuk.ac.kr::cae72028-7c96-47e2-96d0-edd1904567f3" providerId="AD" clId="Web-{9203841C-7F2B-4D7A-B55D-9EBE241B98E8}" dt="2023-11-18T10:00:15.347" v="239" actId="20577"/>
          <ac:spMkLst>
            <pc:docMk/>
            <pc:sldMk cId="3111149269" sldId="267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9T10:33:57.595" v="1227" actId="20577"/>
          <ac:spMkLst>
            <pc:docMk/>
            <pc:sldMk cId="3111149269" sldId="267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8T10:08:40.707" v="375" actId="20577"/>
        <pc:sldMkLst>
          <pc:docMk/>
          <pc:sldMk cId="2841900872" sldId="268"/>
        </pc:sldMkLst>
        <pc:spChg chg="mod">
          <ac:chgData name="백종원" userId="S::onaeonae1@konkuk.ac.kr::cae72028-7c96-47e2-96d0-edd1904567f3" providerId="AD" clId="Web-{9203841C-7F2B-4D7A-B55D-9EBE241B98E8}" dt="2023-11-18T10:00:20.832" v="242" actId="20577"/>
          <ac:spMkLst>
            <pc:docMk/>
            <pc:sldMk cId="2841900872" sldId="268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9203841C-7F2B-4D7A-B55D-9EBE241B98E8}" dt="2023-11-18T10:08:40.707" v="375" actId="20577"/>
          <ac:spMkLst>
            <pc:docMk/>
            <pc:sldMk cId="2841900872" sldId="268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9203841C-7F2B-4D7A-B55D-9EBE241B98E8}" dt="2023-11-18T10:00:29.332" v="251" actId="20577"/>
        <pc:sldMkLst>
          <pc:docMk/>
          <pc:sldMk cId="3409453691" sldId="269"/>
        </pc:sldMkLst>
        <pc:spChg chg="mod">
          <ac:chgData name="백종원" userId="S::onaeonae1@konkuk.ac.kr::cae72028-7c96-47e2-96d0-edd1904567f3" providerId="AD" clId="Web-{9203841C-7F2B-4D7A-B55D-9EBE241B98E8}" dt="2023-11-18T10:00:29.332" v="251" actId="20577"/>
          <ac:spMkLst>
            <pc:docMk/>
            <pc:sldMk cId="3409453691" sldId="269"/>
            <ac:spMk id="2" creationId="{18254D69-3345-DA73-69D5-0E6C96B1593E}"/>
          </ac:spMkLst>
        </pc:spChg>
      </pc:sldChg>
      <pc:sldChg chg="del">
        <pc:chgData name="백종원" userId="S::onaeonae1@konkuk.ac.kr::cae72028-7c96-47e2-96d0-edd1904567f3" providerId="AD" clId="Web-{9203841C-7F2B-4D7A-B55D-9EBE241B98E8}" dt="2023-11-18T10:06:12.811" v="252"/>
        <pc:sldMkLst>
          <pc:docMk/>
          <pc:sldMk cId="1999246833" sldId="271"/>
        </pc:sldMkLst>
      </pc:sldChg>
      <pc:sldChg chg="addSp modSp new">
        <pc:chgData name="백종원" userId="S::onaeonae1@konkuk.ac.kr::cae72028-7c96-47e2-96d0-edd1904567f3" providerId="AD" clId="Web-{9203841C-7F2B-4D7A-B55D-9EBE241B98E8}" dt="2023-11-19T10:25:04.840" v="807" actId="20577"/>
        <pc:sldMkLst>
          <pc:docMk/>
          <pc:sldMk cId="857839607" sldId="272"/>
        </pc:sldMkLst>
        <pc:spChg chg="mod">
          <ac:chgData name="백종원" userId="S::onaeonae1@konkuk.ac.kr::cae72028-7c96-47e2-96d0-edd1904567f3" providerId="AD" clId="Web-{9203841C-7F2B-4D7A-B55D-9EBE241B98E8}" dt="2023-11-18T09:58:16.014" v="132" actId="20577"/>
          <ac:spMkLst>
            <pc:docMk/>
            <pc:sldMk cId="857839607" sldId="272"/>
            <ac:spMk id="2" creationId="{ED7686DB-E1EE-4264-D8F9-BB08DE6954B6}"/>
          </ac:spMkLst>
        </pc:spChg>
        <pc:spChg chg="mod">
          <ac:chgData name="백종원" userId="S::onaeonae1@konkuk.ac.kr::cae72028-7c96-47e2-96d0-edd1904567f3" providerId="AD" clId="Web-{9203841C-7F2B-4D7A-B55D-9EBE241B98E8}" dt="2023-11-19T10:25:04.840" v="807" actId="20577"/>
          <ac:spMkLst>
            <pc:docMk/>
            <pc:sldMk cId="857839607" sldId="272"/>
            <ac:spMk id="3" creationId="{25957B80-7D81-4B5A-B722-F961CA9FF379}"/>
          </ac:spMkLst>
        </pc:spChg>
        <pc:picChg chg="add mod">
          <ac:chgData name="백종원" userId="S::onaeonae1@konkuk.ac.kr::cae72028-7c96-47e2-96d0-edd1904567f3" providerId="AD" clId="Web-{9203841C-7F2B-4D7A-B55D-9EBE241B98E8}" dt="2023-11-19T10:24:45.496" v="763" actId="1076"/>
          <ac:picMkLst>
            <pc:docMk/>
            <pc:sldMk cId="857839607" sldId="272"/>
            <ac:picMk id="4" creationId="{BA31F523-DF2D-F6C9-4E2D-BF8331005E16}"/>
          </ac:picMkLst>
        </pc:picChg>
      </pc:sldChg>
      <pc:sldChg chg="modSp">
        <pc:chgData name="백종원" userId="S::onaeonae1@konkuk.ac.kr::cae72028-7c96-47e2-96d0-edd1904567f3" providerId="AD" clId="Web-{9203841C-7F2B-4D7A-B55D-9EBE241B98E8}" dt="2023-11-19T10:30:30.301" v="985" actId="20577"/>
        <pc:sldMkLst>
          <pc:docMk/>
          <pc:sldMk cId="3582749365" sldId="273"/>
        </pc:sldMkLst>
        <pc:spChg chg="mod">
          <ac:chgData name="백종원" userId="S::onaeonae1@konkuk.ac.kr::cae72028-7c96-47e2-96d0-edd1904567f3" providerId="AD" clId="Web-{9203841C-7F2B-4D7A-B55D-9EBE241B98E8}" dt="2023-11-19T10:30:30.301" v="985" actId="20577"/>
          <ac:spMkLst>
            <pc:docMk/>
            <pc:sldMk cId="3582749365" sldId="273"/>
            <ac:spMk id="3" creationId="{0431B4B8-EF43-3503-BAAB-ECC532D0F935}"/>
          </ac:spMkLst>
        </pc:spChg>
      </pc:sldChg>
      <pc:sldChg chg="modSp new del">
        <pc:chgData name="백종원" userId="S::onaeonae1@konkuk.ac.kr::cae72028-7c96-47e2-96d0-edd1904567f3" providerId="AD" clId="Web-{9203841C-7F2B-4D7A-B55D-9EBE241B98E8}" dt="2023-11-19T10:32:30.949" v="1082"/>
        <pc:sldMkLst>
          <pc:docMk/>
          <pc:sldMk cId="545932645" sldId="275"/>
        </pc:sldMkLst>
        <pc:spChg chg="mod">
          <ac:chgData name="백종원" userId="S::onaeonae1@konkuk.ac.kr::cae72028-7c96-47e2-96d0-edd1904567f3" providerId="AD" clId="Web-{9203841C-7F2B-4D7A-B55D-9EBE241B98E8}" dt="2023-11-19T10:31:14.445" v="1015" actId="20577"/>
          <ac:spMkLst>
            <pc:docMk/>
            <pc:sldMk cId="545932645" sldId="275"/>
            <ac:spMk id="2" creationId="{E746B3BF-03CC-8A6A-3440-CA19AA9E2284}"/>
          </ac:spMkLst>
        </pc:spChg>
      </pc:sldChg>
      <pc:sldChg chg="modSp new">
        <pc:chgData name="백종원" userId="S::onaeonae1@konkuk.ac.kr::cae72028-7c96-47e2-96d0-edd1904567f3" providerId="AD" clId="Web-{9203841C-7F2B-4D7A-B55D-9EBE241B98E8}" dt="2023-11-19T10:35:29.522" v="1391" actId="20577"/>
        <pc:sldMkLst>
          <pc:docMk/>
          <pc:sldMk cId="3640147622" sldId="276"/>
        </pc:sldMkLst>
        <pc:spChg chg="mod">
          <ac:chgData name="백종원" userId="S::onaeonae1@konkuk.ac.kr::cae72028-7c96-47e2-96d0-edd1904567f3" providerId="AD" clId="Web-{9203841C-7F2B-4D7A-B55D-9EBE241B98E8}" dt="2023-11-19T10:32:01.729" v="1041" actId="20577"/>
          <ac:spMkLst>
            <pc:docMk/>
            <pc:sldMk cId="3640147622" sldId="276"/>
            <ac:spMk id="2" creationId="{566935A4-7E9C-B544-6D78-5238D3FAD214}"/>
          </ac:spMkLst>
        </pc:spChg>
        <pc:spChg chg="mod">
          <ac:chgData name="백종원" userId="S::onaeonae1@konkuk.ac.kr::cae72028-7c96-47e2-96d0-edd1904567f3" providerId="AD" clId="Web-{9203841C-7F2B-4D7A-B55D-9EBE241B98E8}" dt="2023-11-19T10:35:29.522" v="1391" actId="20577"/>
          <ac:spMkLst>
            <pc:docMk/>
            <pc:sldMk cId="3640147622" sldId="276"/>
            <ac:spMk id="3" creationId="{6EA9C1F1-AF20-8E6F-395F-174234D6D44D}"/>
          </ac:spMkLst>
        </pc:spChg>
      </pc:sldChg>
      <pc:sldChg chg="modSp new">
        <pc:chgData name="백종원" userId="S::onaeonae1@konkuk.ac.kr::cae72028-7c96-47e2-96d0-edd1904567f3" providerId="AD" clId="Web-{9203841C-7F2B-4D7A-B55D-9EBE241B98E8}" dt="2023-11-19T10:32:18.089" v="1081" actId="20577"/>
        <pc:sldMkLst>
          <pc:docMk/>
          <pc:sldMk cId="284138839" sldId="278"/>
        </pc:sldMkLst>
        <pc:spChg chg="mod">
          <ac:chgData name="백종원" userId="S::onaeonae1@konkuk.ac.kr::cae72028-7c96-47e2-96d0-edd1904567f3" providerId="AD" clId="Web-{9203841C-7F2B-4D7A-B55D-9EBE241B98E8}" dt="2023-11-19T10:32:18.089" v="1081" actId="20577"/>
          <ac:spMkLst>
            <pc:docMk/>
            <pc:sldMk cId="284138839" sldId="278"/>
            <ac:spMk id="2" creationId="{691C8EAB-32BD-580E-E100-986DA5B69D8B}"/>
          </ac:spMkLst>
        </pc:spChg>
      </pc:sldChg>
      <pc:sldChg chg="del">
        <pc:chgData name="백종원" userId="S::onaeonae1@konkuk.ac.kr::cae72028-7c96-47e2-96d0-edd1904567f3" providerId="AD" clId="Web-{9203841C-7F2B-4D7A-B55D-9EBE241B98E8}" dt="2023-11-19T10:34:37.597" v="1228"/>
        <pc:sldMkLst>
          <pc:docMk/>
          <pc:sldMk cId="116105940" sldId="279"/>
        </pc:sldMkLst>
      </pc:sldChg>
    </pc:docChg>
  </pc:docChgLst>
  <pc:docChgLst>
    <pc:chgData name="백종원" userId="cae72028-7c96-47e2-96d0-edd1904567f3" providerId="ADAL" clId="{EAD1DA0D-5985-4DC0-B420-9099CA0BCFF4}"/>
    <pc:docChg chg="undo custSel modSld">
      <pc:chgData name="백종원" userId="cae72028-7c96-47e2-96d0-edd1904567f3" providerId="ADAL" clId="{EAD1DA0D-5985-4DC0-B420-9099CA0BCFF4}" dt="2023-11-25T16:48:49.671" v="144"/>
      <pc:docMkLst>
        <pc:docMk/>
      </pc:docMkLst>
      <pc:sldChg chg="addSp delSp modSp mod modTransition delAnim modAnim">
        <pc:chgData name="백종원" userId="cae72028-7c96-47e2-96d0-edd1904567f3" providerId="ADAL" clId="{EAD1DA0D-5985-4DC0-B420-9099CA0BCFF4}" dt="2023-11-25T16:45:20.788" v="135"/>
        <pc:sldMkLst>
          <pc:docMk/>
          <pc:sldMk cId="2176649990" sldId="256"/>
        </pc:sldMkLst>
        <pc:picChg chg="add del mod">
          <ac:chgData name="백종원" userId="cae72028-7c96-47e2-96d0-edd1904567f3" providerId="ADAL" clId="{EAD1DA0D-5985-4DC0-B420-9099CA0BCFF4}" dt="2023-11-25T14:47:21.941" v="6" actId="478"/>
          <ac:picMkLst>
            <pc:docMk/>
            <pc:sldMk cId="2176649990" sldId="256"/>
            <ac:picMk id="7" creationId="{6E6E20C9-3C93-861D-1588-D6B2D1B729A7}"/>
          </ac:picMkLst>
        </pc:picChg>
        <pc:picChg chg="add del mod">
          <ac:chgData name="백종원" userId="cae72028-7c96-47e2-96d0-edd1904567f3" providerId="ADAL" clId="{EAD1DA0D-5985-4DC0-B420-9099CA0BCFF4}" dt="2023-11-25T14:48:09.698" v="9"/>
          <ac:picMkLst>
            <pc:docMk/>
            <pc:sldMk cId="2176649990" sldId="256"/>
            <ac:picMk id="11" creationId="{2E7B1FF4-FCA2-14FC-85D1-08FAA186DA2B}"/>
          </ac:picMkLst>
        </pc:picChg>
        <pc:picChg chg="add del mod">
          <ac:chgData name="백종원" userId="cae72028-7c96-47e2-96d0-edd1904567f3" providerId="ADAL" clId="{EAD1DA0D-5985-4DC0-B420-9099CA0BCFF4}" dt="2023-11-25T16:45:09.321" v="134"/>
          <ac:picMkLst>
            <pc:docMk/>
            <pc:sldMk cId="2176649990" sldId="256"/>
            <ac:picMk id="12" creationId="{1F31E3B3-A6E9-B83A-8134-5D9B3EEB6107}"/>
          </ac:picMkLst>
        </pc:picChg>
        <pc:picChg chg="add del mod ord">
          <ac:chgData name="백종원" userId="cae72028-7c96-47e2-96d0-edd1904567f3" providerId="ADAL" clId="{EAD1DA0D-5985-4DC0-B420-9099CA0BCFF4}" dt="2023-11-25T16:45:20.788" v="135"/>
          <ac:picMkLst>
            <pc:docMk/>
            <pc:sldMk cId="2176649990" sldId="256"/>
            <ac:picMk id="27" creationId="{7AF14E33-9DB1-DF1C-DFA0-2552106C6194}"/>
          </ac:picMkLst>
        </pc:picChg>
        <pc:picChg chg="add mod">
          <ac:chgData name="백종원" userId="cae72028-7c96-47e2-96d0-edd1904567f3" providerId="ADAL" clId="{EAD1DA0D-5985-4DC0-B420-9099CA0BCFF4}" dt="2023-11-25T16:45:20.788" v="135"/>
          <ac:picMkLst>
            <pc:docMk/>
            <pc:sldMk cId="2176649990" sldId="256"/>
            <ac:picMk id="28" creationId="{58DDEA0E-DF40-26B1-1E79-879725166280}"/>
          </ac:picMkLst>
        </pc:picChg>
      </pc:sldChg>
      <pc:sldChg chg="addSp delSp modSp mod modTransition delAnim modAnim">
        <pc:chgData name="백종원" userId="cae72028-7c96-47e2-96d0-edd1904567f3" providerId="ADAL" clId="{EAD1DA0D-5985-4DC0-B420-9099CA0BCFF4}" dt="2023-11-25T16:48:18.697" v="141"/>
        <pc:sldMkLst>
          <pc:docMk/>
          <pc:sldMk cId="1873017168" sldId="257"/>
        </pc:sldMkLst>
        <pc:picChg chg="add del mod">
          <ac:chgData name="백종원" userId="cae72028-7c96-47e2-96d0-edd1904567f3" providerId="ADAL" clId="{EAD1DA0D-5985-4DC0-B420-9099CA0BCFF4}" dt="2023-11-25T14:47:12.691" v="4" actId="478"/>
          <ac:picMkLst>
            <pc:docMk/>
            <pc:sldMk cId="1873017168" sldId="257"/>
            <ac:picMk id="10" creationId="{27D85772-0CDC-B9ED-311D-E666539ABE67}"/>
          </ac:picMkLst>
        </pc:picChg>
        <pc:picChg chg="add del mod">
          <ac:chgData name="백종원" userId="cae72028-7c96-47e2-96d0-edd1904567f3" providerId="ADAL" clId="{EAD1DA0D-5985-4DC0-B420-9099CA0BCFF4}" dt="2023-11-25T14:49:25.868" v="15"/>
          <ac:picMkLst>
            <pc:docMk/>
            <pc:sldMk cId="1873017168" sldId="257"/>
            <ac:picMk id="19" creationId="{11C8FF58-67A2-0E35-DF0B-4D266BC4B986}"/>
          </ac:picMkLst>
        </pc:picChg>
        <pc:picChg chg="add del mod">
          <ac:chgData name="백종원" userId="cae72028-7c96-47e2-96d0-edd1904567f3" providerId="ADAL" clId="{EAD1DA0D-5985-4DC0-B420-9099CA0BCFF4}" dt="2023-11-25T14:51:11.066" v="17"/>
          <ac:picMkLst>
            <pc:docMk/>
            <pc:sldMk cId="1873017168" sldId="257"/>
            <ac:picMk id="20" creationId="{FC017EFE-F50B-2AD9-5D86-F7586CD96A78}"/>
          </ac:picMkLst>
        </pc:picChg>
        <pc:picChg chg="add del mod ord">
          <ac:chgData name="백종원" userId="cae72028-7c96-47e2-96d0-edd1904567f3" providerId="ADAL" clId="{EAD1DA0D-5985-4DC0-B420-9099CA0BCFF4}" dt="2023-11-25T14:51:22.644" v="18"/>
          <ac:picMkLst>
            <pc:docMk/>
            <pc:sldMk cId="1873017168" sldId="257"/>
            <ac:picMk id="25" creationId="{67F0B117-335C-C3BB-0CB4-6043EC1233D2}"/>
          </ac:picMkLst>
        </pc:picChg>
        <pc:picChg chg="add del mod">
          <ac:chgData name="백종원" userId="cae72028-7c96-47e2-96d0-edd1904567f3" providerId="ADAL" clId="{EAD1DA0D-5985-4DC0-B420-9099CA0BCFF4}" dt="2023-11-25T14:51:39.306" v="19" actId="478"/>
          <ac:picMkLst>
            <pc:docMk/>
            <pc:sldMk cId="1873017168" sldId="257"/>
            <ac:picMk id="26" creationId="{B54DAF13-2F5D-0A82-AD10-9F1F2017C7EA}"/>
          </ac:picMkLst>
        </pc:picChg>
        <pc:picChg chg="add del mod">
          <ac:chgData name="백종원" userId="cae72028-7c96-47e2-96d0-edd1904567f3" providerId="ADAL" clId="{EAD1DA0D-5985-4DC0-B420-9099CA0BCFF4}" dt="2023-11-25T14:52:46.788" v="22"/>
          <ac:picMkLst>
            <pc:docMk/>
            <pc:sldMk cId="1873017168" sldId="257"/>
            <ac:picMk id="35" creationId="{4A0DA1E2-85AA-4A2B-C2AD-F97CE964D99E}"/>
          </ac:picMkLst>
        </pc:picChg>
        <pc:picChg chg="add del mod">
          <ac:chgData name="백종원" userId="cae72028-7c96-47e2-96d0-edd1904567f3" providerId="ADAL" clId="{EAD1DA0D-5985-4DC0-B420-9099CA0BCFF4}" dt="2023-11-25T14:52:58.411" v="23" actId="478"/>
          <ac:picMkLst>
            <pc:docMk/>
            <pc:sldMk cId="1873017168" sldId="257"/>
            <ac:picMk id="36" creationId="{AA37486E-05CC-0951-9046-A169A2AEB40F}"/>
          </ac:picMkLst>
        </pc:picChg>
        <pc:picChg chg="add del mod">
          <ac:chgData name="백종원" userId="cae72028-7c96-47e2-96d0-edd1904567f3" providerId="ADAL" clId="{EAD1DA0D-5985-4DC0-B420-9099CA0BCFF4}" dt="2023-11-25T14:54:35.557" v="26"/>
          <ac:picMkLst>
            <pc:docMk/>
            <pc:sldMk cId="1873017168" sldId="257"/>
            <ac:picMk id="44" creationId="{201E3886-B18F-F2EC-EE00-33C5D76615BD}"/>
          </ac:picMkLst>
        </pc:picChg>
        <pc:picChg chg="add del mod">
          <ac:chgData name="백종원" userId="cae72028-7c96-47e2-96d0-edd1904567f3" providerId="ADAL" clId="{EAD1DA0D-5985-4DC0-B420-9099CA0BCFF4}" dt="2023-11-25T14:56:32.017" v="28"/>
          <ac:picMkLst>
            <pc:docMk/>
            <pc:sldMk cId="1873017168" sldId="257"/>
            <ac:picMk id="45" creationId="{C3572B34-46CB-3081-39D6-7A7EB5984A46}"/>
          </ac:picMkLst>
        </pc:picChg>
        <pc:picChg chg="add del mod ord">
          <ac:chgData name="백종원" userId="cae72028-7c96-47e2-96d0-edd1904567f3" providerId="ADAL" clId="{EAD1DA0D-5985-4DC0-B420-9099CA0BCFF4}" dt="2023-11-25T14:56:42.507" v="29"/>
          <ac:picMkLst>
            <pc:docMk/>
            <pc:sldMk cId="1873017168" sldId="257"/>
            <ac:picMk id="53" creationId="{38AD61C4-CDE0-CDBF-7A8C-4E59DF52879A}"/>
          </ac:picMkLst>
        </pc:picChg>
        <pc:picChg chg="add del mod">
          <ac:chgData name="백종원" userId="cae72028-7c96-47e2-96d0-edd1904567f3" providerId="ADAL" clId="{EAD1DA0D-5985-4DC0-B420-9099CA0BCFF4}" dt="2023-11-25T16:48:07.034" v="140"/>
          <ac:picMkLst>
            <pc:docMk/>
            <pc:sldMk cId="1873017168" sldId="257"/>
            <ac:picMk id="54" creationId="{D31801A8-B38C-C423-1DB3-FEF458674700}"/>
          </ac:picMkLst>
        </pc:picChg>
        <pc:picChg chg="add del mod ord">
          <ac:chgData name="백종원" userId="cae72028-7c96-47e2-96d0-edd1904567f3" providerId="ADAL" clId="{EAD1DA0D-5985-4DC0-B420-9099CA0BCFF4}" dt="2023-11-25T16:48:18.697" v="141"/>
          <ac:picMkLst>
            <pc:docMk/>
            <pc:sldMk cId="1873017168" sldId="257"/>
            <ac:picMk id="72" creationId="{E669A9A2-2816-8397-679A-D921C94FB4DA}"/>
          </ac:picMkLst>
        </pc:picChg>
        <pc:picChg chg="add mod">
          <ac:chgData name="백종원" userId="cae72028-7c96-47e2-96d0-edd1904567f3" providerId="ADAL" clId="{EAD1DA0D-5985-4DC0-B420-9099CA0BCFF4}" dt="2023-11-25T16:48:18.697" v="141"/>
          <ac:picMkLst>
            <pc:docMk/>
            <pc:sldMk cId="1873017168" sldId="257"/>
            <ac:picMk id="73" creationId="{1F47D0B7-FE76-B168-FAF7-43E0B2A45F70}"/>
          </ac:picMkLst>
        </pc:picChg>
      </pc:sldChg>
      <pc:sldChg chg="addSp delSp modSp mod modTransition modAnim">
        <pc:chgData name="백종원" userId="cae72028-7c96-47e2-96d0-edd1904567f3" providerId="ADAL" clId="{EAD1DA0D-5985-4DC0-B420-9099CA0BCFF4}" dt="2023-11-25T15:55:47.152" v="119"/>
        <pc:sldMkLst>
          <pc:docMk/>
          <pc:sldMk cId="3953436437" sldId="259"/>
        </pc:sldMkLst>
        <pc:picChg chg="add mod">
          <ac:chgData name="백종원" userId="cae72028-7c96-47e2-96d0-edd1904567f3" providerId="ADAL" clId="{EAD1DA0D-5985-4DC0-B420-9099CA0BCFF4}" dt="2023-11-25T15:02:22.426" v="39"/>
          <ac:picMkLst>
            <pc:docMk/>
            <pc:sldMk cId="3953436437" sldId="259"/>
            <ac:picMk id="14" creationId="{6197AD30-9180-2EC0-C985-F10AC7644CDD}"/>
          </ac:picMkLst>
        </pc:picChg>
        <pc:picChg chg="add del mod">
          <ac:chgData name="백종원" userId="cae72028-7c96-47e2-96d0-edd1904567f3" providerId="ADAL" clId="{EAD1DA0D-5985-4DC0-B420-9099CA0BCFF4}" dt="2023-11-25T15:54:40.092" v="116"/>
          <ac:picMkLst>
            <pc:docMk/>
            <pc:sldMk cId="3953436437" sldId="259"/>
            <ac:picMk id="28" creationId="{EBBA8B7F-8043-34D8-4497-3F898B366B25}"/>
          </ac:picMkLst>
        </pc:picChg>
        <pc:picChg chg="add del mod">
          <ac:chgData name="백종원" userId="cae72028-7c96-47e2-96d0-edd1904567f3" providerId="ADAL" clId="{EAD1DA0D-5985-4DC0-B420-9099CA0BCFF4}" dt="2023-11-25T15:54:42.218" v="118"/>
          <ac:picMkLst>
            <pc:docMk/>
            <pc:sldMk cId="3953436437" sldId="259"/>
            <ac:picMk id="29" creationId="{4E65D2D3-5D52-5B7D-41A7-490733F2D2DB}"/>
          </ac:picMkLst>
        </pc:picChg>
        <pc:picChg chg="add del mod ord">
          <ac:chgData name="백종원" userId="cae72028-7c96-47e2-96d0-edd1904567f3" providerId="ADAL" clId="{EAD1DA0D-5985-4DC0-B420-9099CA0BCFF4}" dt="2023-11-25T15:55:47.152" v="119"/>
          <ac:picMkLst>
            <pc:docMk/>
            <pc:sldMk cId="3953436437" sldId="259"/>
            <ac:picMk id="32" creationId="{654CC7D0-1582-A0D1-E4D4-3E52C5679085}"/>
          </ac:picMkLst>
        </pc:picChg>
        <pc:picChg chg="add mod">
          <ac:chgData name="백종원" userId="cae72028-7c96-47e2-96d0-edd1904567f3" providerId="ADAL" clId="{EAD1DA0D-5985-4DC0-B420-9099CA0BCFF4}" dt="2023-11-25T15:55:47.152" v="119"/>
          <ac:picMkLst>
            <pc:docMk/>
            <pc:sldMk cId="3953436437" sldId="259"/>
            <ac:picMk id="33" creationId="{86EA53B8-B6BF-89CE-E339-2BA204B74A5C}"/>
          </ac:picMkLst>
        </pc:picChg>
      </pc:sldChg>
      <pc:sldChg chg="addSp modSp modTransition modAnim">
        <pc:chgData name="백종원" userId="cae72028-7c96-47e2-96d0-edd1904567f3" providerId="ADAL" clId="{EAD1DA0D-5985-4DC0-B420-9099CA0BCFF4}" dt="2023-11-25T15:56:35.673" v="120"/>
        <pc:sldMkLst>
          <pc:docMk/>
          <pc:sldMk cId="2988850186" sldId="261"/>
        </pc:sldMkLst>
        <pc:picChg chg="add mod">
          <ac:chgData name="백종원" userId="cae72028-7c96-47e2-96d0-edd1904567f3" providerId="ADAL" clId="{EAD1DA0D-5985-4DC0-B420-9099CA0BCFF4}" dt="2023-11-25T15:02:21.890" v="38"/>
          <ac:picMkLst>
            <pc:docMk/>
            <pc:sldMk cId="2988850186" sldId="261"/>
            <ac:picMk id="13" creationId="{33F2FC29-B91A-52ED-B5D2-4B0E9CC42A86}"/>
          </ac:picMkLst>
        </pc:picChg>
        <pc:picChg chg="add mod">
          <ac:chgData name="백종원" userId="cae72028-7c96-47e2-96d0-edd1904567f3" providerId="ADAL" clId="{EAD1DA0D-5985-4DC0-B420-9099CA0BCFF4}" dt="2023-11-25T15:56:35.673" v="120"/>
          <ac:picMkLst>
            <pc:docMk/>
            <pc:sldMk cId="2988850186" sldId="261"/>
            <ac:picMk id="28" creationId="{D8288BED-3B9C-83D7-8881-25BA043201B9}"/>
          </ac:picMkLst>
        </pc:picChg>
      </pc:sldChg>
      <pc:sldChg chg="addSp delSp modSp mod modTransition modAnim">
        <pc:chgData name="백종원" userId="cae72028-7c96-47e2-96d0-edd1904567f3" providerId="ADAL" clId="{EAD1DA0D-5985-4DC0-B420-9099CA0BCFF4}" dt="2023-11-25T16:01:03.215" v="131"/>
        <pc:sldMkLst>
          <pc:docMk/>
          <pc:sldMk cId="3111149269" sldId="267"/>
        </pc:sldMkLst>
        <pc:picChg chg="add del mod">
          <ac:chgData name="백종원" userId="cae72028-7c96-47e2-96d0-edd1904567f3" providerId="ADAL" clId="{EAD1DA0D-5985-4DC0-B420-9099CA0BCFF4}" dt="2023-11-25T15:49:12.645" v="91"/>
          <ac:picMkLst>
            <pc:docMk/>
            <pc:sldMk cId="3111149269" sldId="267"/>
            <ac:picMk id="9" creationId="{9F804F5F-79C4-0AD6-01A0-A78A18CBBC5F}"/>
          </ac:picMkLst>
        </pc:picChg>
        <pc:picChg chg="add del mod ord">
          <ac:chgData name="백종원" userId="cae72028-7c96-47e2-96d0-edd1904567f3" providerId="ADAL" clId="{EAD1DA0D-5985-4DC0-B420-9099CA0BCFF4}" dt="2023-11-25T15:51:31.730" v="111" actId="478"/>
          <ac:picMkLst>
            <pc:docMk/>
            <pc:sldMk cId="3111149269" sldId="267"/>
            <ac:picMk id="12" creationId="{D6DD1472-F252-F869-E006-FE7B7F34D89B}"/>
          </ac:picMkLst>
        </pc:picChg>
        <pc:picChg chg="add del mod">
          <ac:chgData name="백종원" userId="cae72028-7c96-47e2-96d0-edd1904567f3" providerId="ADAL" clId="{EAD1DA0D-5985-4DC0-B420-9099CA0BCFF4}" dt="2023-11-25T15:59:27.380" v="124"/>
          <ac:picMkLst>
            <pc:docMk/>
            <pc:sldMk cId="3111149269" sldId="267"/>
            <ac:picMk id="19" creationId="{1A43B56A-90CA-05A1-56CB-2787639A522C}"/>
          </ac:picMkLst>
        </pc:picChg>
        <pc:picChg chg="add del mod ord">
          <ac:chgData name="백종원" userId="cae72028-7c96-47e2-96d0-edd1904567f3" providerId="ADAL" clId="{EAD1DA0D-5985-4DC0-B420-9099CA0BCFF4}" dt="2023-11-25T15:59:38.026" v="125"/>
          <ac:picMkLst>
            <pc:docMk/>
            <pc:sldMk cId="3111149269" sldId="267"/>
            <ac:picMk id="22" creationId="{2F0DB65B-25CB-9482-5E29-A9C5F3B6CF46}"/>
          </ac:picMkLst>
        </pc:picChg>
        <pc:picChg chg="add del mod">
          <ac:chgData name="백종원" userId="cae72028-7c96-47e2-96d0-edd1904567f3" providerId="ADAL" clId="{EAD1DA0D-5985-4DC0-B420-9099CA0BCFF4}" dt="2023-11-25T15:59:40.541" v="127"/>
          <ac:picMkLst>
            <pc:docMk/>
            <pc:sldMk cId="3111149269" sldId="267"/>
            <ac:picMk id="23" creationId="{C823EBCC-3C4C-DB1C-1855-4F60169FBE1A}"/>
          </ac:picMkLst>
        </pc:picChg>
        <pc:picChg chg="add del mod ord">
          <ac:chgData name="백종원" userId="cae72028-7c96-47e2-96d0-edd1904567f3" providerId="ADAL" clId="{EAD1DA0D-5985-4DC0-B420-9099CA0BCFF4}" dt="2023-11-25T16:00:06.438" v="128"/>
          <ac:picMkLst>
            <pc:docMk/>
            <pc:sldMk cId="3111149269" sldId="267"/>
            <ac:picMk id="26" creationId="{8EAEE6F1-A0B0-6680-CA59-295309A834F2}"/>
          </ac:picMkLst>
        </pc:picChg>
        <pc:picChg chg="add del mod">
          <ac:chgData name="백종원" userId="cae72028-7c96-47e2-96d0-edd1904567f3" providerId="ADAL" clId="{EAD1DA0D-5985-4DC0-B420-9099CA0BCFF4}" dt="2023-11-25T16:00:08.492" v="130"/>
          <ac:picMkLst>
            <pc:docMk/>
            <pc:sldMk cId="3111149269" sldId="267"/>
            <ac:picMk id="27" creationId="{D2EF80FC-ED76-CF63-8A09-181FAAD98DCB}"/>
          </ac:picMkLst>
        </pc:picChg>
        <pc:picChg chg="add del mod ord">
          <ac:chgData name="백종원" userId="cae72028-7c96-47e2-96d0-edd1904567f3" providerId="ADAL" clId="{EAD1DA0D-5985-4DC0-B420-9099CA0BCFF4}" dt="2023-11-25T16:01:03.215" v="131"/>
          <ac:picMkLst>
            <pc:docMk/>
            <pc:sldMk cId="3111149269" sldId="267"/>
            <ac:picMk id="30" creationId="{19FEA1C3-CF74-643F-1770-DDCDF36316F6}"/>
          </ac:picMkLst>
        </pc:picChg>
        <pc:picChg chg="add mod">
          <ac:chgData name="백종원" userId="cae72028-7c96-47e2-96d0-edd1904567f3" providerId="ADAL" clId="{EAD1DA0D-5985-4DC0-B420-9099CA0BCFF4}" dt="2023-11-25T16:01:03.215" v="131"/>
          <ac:picMkLst>
            <pc:docMk/>
            <pc:sldMk cId="3111149269" sldId="267"/>
            <ac:picMk id="31" creationId="{9C8972A0-A44B-9C85-E69F-C84F72855A35}"/>
          </ac:picMkLst>
        </pc:picChg>
        <pc:inkChg chg="add del">
          <ac:chgData name="백종원" userId="cae72028-7c96-47e2-96d0-edd1904567f3" providerId="ADAL" clId="{EAD1DA0D-5985-4DC0-B420-9099CA0BCFF4}" dt="2023-11-25T15:57:58.308" v="121" actId="478"/>
          <ac:inkMkLst>
            <pc:docMk/>
            <pc:sldMk cId="3111149269" sldId="267"/>
            <ac:inkMk id="13" creationId="{22EE28E9-A3D4-4301-D041-A287CE5F2D4A}"/>
          </ac:inkMkLst>
        </pc:inkChg>
        <pc:inkChg chg="add">
          <ac:chgData name="백종원" userId="cae72028-7c96-47e2-96d0-edd1904567f3" providerId="ADAL" clId="{EAD1DA0D-5985-4DC0-B420-9099CA0BCFF4}" dt="2023-11-25T15:49:15.617" v="92"/>
          <ac:inkMkLst>
            <pc:docMk/>
            <pc:sldMk cId="3111149269" sldId="267"/>
            <ac:inkMk id="14" creationId="{AC7EEB82-9FBA-AAE8-DAEC-AE24502801DE}"/>
          </ac:inkMkLst>
        </pc:inkChg>
      </pc:sldChg>
      <pc:sldChg chg="addSp modSp">
        <pc:chgData name="백종원" userId="cae72028-7c96-47e2-96d0-edd1904567f3" providerId="ADAL" clId="{EAD1DA0D-5985-4DC0-B420-9099CA0BCFF4}" dt="2023-11-25T16:01:46.330" v="132"/>
        <pc:sldMkLst>
          <pc:docMk/>
          <pc:sldMk cId="3409453691" sldId="269"/>
        </pc:sldMkLst>
        <pc:picChg chg="add mod">
          <ac:chgData name="백종원" userId="cae72028-7c96-47e2-96d0-edd1904567f3" providerId="ADAL" clId="{EAD1DA0D-5985-4DC0-B420-9099CA0BCFF4}" dt="2023-11-25T16:01:46.330" v="132"/>
          <ac:picMkLst>
            <pc:docMk/>
            <pc:sldMk cId="3409453691" sldId="269"/>
            <ac:picMk id="9" creationId="{DB83AC98-17DC-AC37-9DAF-A3874329A7AB}"/>
          </ac:picMkLst>
        </pc:picChg>
      </pc:sldChg>
      <pc:sldChg chg="addSp delSp modSp mod addAnim delAnim">
        <pc:chgData name="백종원" userId="cae72028-7c96-47e2-96d0-edd1904567f3" providerId="ADAL" clId="{EAD1DA0D-5985-4DC0-B420-9099CA0BCFF4}" dt="2023-11-25T15:51:24.661" v="102" actId="478"/>
        <pc:sldMkLst>
          <pc:docMk/>
          <pc:sldMk cId="857839607" sldId="272"/>
        </pc:sldMkLst>
        <pc:picChg chg="add mod">
          <ac:chgData name="백종원" userId="cae72028-7c96-47e2-96d0-edd1904567f3" providerId="ADAL" clId="{EAD1DA0D-5985-4DC0-B420-9099CA0BCFF4}" dt="2023-11-25T15:03:24.720" v="41"/>
          <ac:picMkLst>
            <pc:docMk/>
            <pc:sldMk cId="857839607" sldId="272"/>
            <ac:picMk id="11" creationId="{FE6E78DE-7FF2-F3E6-1627-61C53E69D1E5}"/>
          </ac:picMkLst>
        </pc:picChg>
        <pc:inkChg chg="add del">
          <ac:chgData name="백종원" userId="cae72028-7c96-47e2-96d0-edd1904567f3" providerId="ADAL" clId="{EAD1DA0D-5985-4DC0-B420-9099CA0BCFF4}" dt="2023-11-25T15:51:24.661" v="102" actId="478"/>
          <ac:inkMkLst>
            <pc:docMk/>
            <pc:sldMk cId="857839607" sldId="272"/>
            <ac:inkMk id="10" creationId="{7BCC2AB7-FCE8-FC49-55CC-9B8D518C297A}"/>
          </ac:inkMkLst>
        </pc:inkChg>
      </pc:sldChg>
      <pc:sldChg chg="addSp delSp modSp mod modTransition delAnim modAnim">
        <pc:chgData name="백종원" userId="cae72028-7c96-47e2-96d0-edd1904567f3" providerId="ADAL" clId="{EAD1DA0D-5985-4DC0-B420-9099CA0BCFF4}" dt="2023-11-25T16:47:56.798" v="138"/>
        <pc:sldMkLst>
          <pc:docMk/>
          <pc:sldMk cId="2154165186" sldId="274"/>
        </pc:sldMkLst>
        <pc:picChg chg="add del mod">
          <ac:chgData name="백종원" userId="cae72028-7c96-47e2-96d0-edd1904567f3" providerId="ADAL" clId="{EAD1DA0D-5985-4DC0-B420-9099CA0BCFF4}" dt="2023-11-25T14:47:14.970" v="5" actId="478"/>
          <ac:picMkLst>
            <pc:docMk/>
            <pc:sldMk cId="2154165186" sldId="274"/>
            <ac:picMk id="5" creationId="{6AA31831-40FC-F55C-5A7A-D74AD3D4244D}"/>
          </ac:picMkLst>
        </pc:picChg>
        <pc:picChg chg="add del mod">
          <ac:chgData name="백종원" userId="cae72028-7c96-47e2-96d0-edd1904567f3" providerId="ADAL" clId="{EAD1DA0D-5985-4DC0-B420-9099CA0BCFF4}" dt="2023-11-25T14:48:51.848" v="12"/>
          <ac:picMkLst>
            <pc:docMk/>
            <pc:sldMk cId="2154165186" sldId="274"/>
            <ac:picMk id="9" creationId="{829A0CB0-DE87-B77C-1D33-485FC69BF709}"/>
          </ac:picMkLst>
        </pc:picChg>
        <pc:picChg chg="add del mod">
          <ac:chgData name="백종원" userId="cae72028-7c96-47e2-96d0-edd1904567f3" providerId="ADAL" clId="{EAD1DA0D-5985-4DC0-B420-9099CA0BCFF4}" dt="2023-11-25T14:57:01.593" v="31"/>
          <ac:picMkLst>
            <pc:docMk/>
            <pc:sldMk cId="2154165186" sldId="274"/>
            <ac:picMk id="10" creationId="{3D42373D-D75E-3B70-C218-F8CBFE8EAA96}"/>
          </ac:picMkLst>
        </pc:picChg>
        <pc:picChg chg="add del mod ord">
          <ac:chgData name="백종원" userId="cae72028-7c96-47e2-96d0-edd1904567f3" providerId="ADAL" clId="{EAD1DA0D-5985-4DC0-B420-9099CA0BCFF4}" dt="2023-11-25T14:57:12.446" v="32"/>
          <ac:picMkLst>
            <pc:docMk/>
            <pc:sldMk cId="2154165186" sldId="274"/>
            <ac:picMk id="21" creationId="{B6DB16AD-969F-B53B-4E43-38E88818B342}"/>
          </ac:picMkLst>
        </pc:picChg>
        <pc:picChg chg="add del mod">
          <ac:chgData name="백종원" userId="cae72028-7c96-47e2-96d0-edd1904567f3" providerId="ADAL" clId="{EAD1DA0D-5985-4DC0-B420-9099CA0BCFF4}" dt="2023-11-25T16:47:47.628" v="137"/>
          <ac:picMkLst>
            <pc:docMk/>
            <pc:sldMk cId="2154165186" sldId="274"/>
            <ac:picMk id="22" creationId="{872281D1-9870-D3F2-CBF9-800F8F3EF520}"/>
          </ac:picMkLst>
        </pc:picChg>
        <pc:picChg chg="add del mod ord">
          <ac:chgData name="백종원" userId="cae72028-7c96-47e2-96d0-edd1904567f3" providerId="ADAL" clId="{EAD1DA0D-5985-4DC0-B420-9099CA0BCFF4}" dt="2023-11-25T16:47:56.798" v="138"/>
          <ac:picMkLst>
            <pc:docMk/>
            <pc:sldMk cId="2154165186" sldId="274"/>
            <ac:picMk id="39" creationId="{B32E9087-B0BC-885C-430E-7483E67E3DAE}"/>
          </ac:picMkLst>
        </pc:picChg>
        <pc:picChg chg="add mod">
          <ac:chgData name="백종원" userId="cae72028-7c96-47e2-96d0-edd1904567f3" providerId="ADAL" clId="{EAD1DA0D-5985-4DC0-B420-9099CA0BCFF4}" dt="2023-11-25T16:47:56.798" v="138"/>
          <ac:picMkLst>
            <pc:docMk/>
            <pc:sldMk cId="2154165186" sldId="274"/>
            <ac:picMk id="40" creationId="{784BC7B7-0C5E-9BCF-1962-FABCF902F2EA}"/>
          </ac:picMkLst>
        </pc:picChg>
      </pc:sldChg>
      <pc:sldChg chg="addSp delSp modSp mod modTransition modAnim">
        <pc:chgData name="백종원" userId="cae72028-7c96-47e2-96d0-edd1904567f3" providerId="ADAL" clId="{EAD1DA0D-5985-4DC0-B420-9099CA0BCFF4}" dt="2023-11-25T15:19:24.230" v="64"/>
        <pc:sldMkLst>
          <pc:docMk/>
          <pc:sldMk cId="3640147622" sldId="276"/>
        </pc:sldMkLst>
        <pc:picChg chg="add del mod">
          <ac:chgData name="백종원" userId="cae72028-7c96-47e2-96d0-edd1904567f3" providerId="ADAL" clId="{EAD1DA0D-5985-4DC0-B420-9099CA0BCFF4}" dt="2023-11-25T15:14:41.110" v="48"/>
          <ac:picMkLst>
            <pc:docMk/>
            <pc:sldMk cId="3640147622" sldId="276"/>
            <ac:picMk id="10" creationId="{C98B72B9-F382-7595-C0D4-F48E65E452BC}"/>
          </ac:picMkLst>
        </pc:picChg>
        <pc:picChg chg="add del mod ord">
          <ac:chgData name="백종원" userId="cae72028-7c96-47e2-96d0-edd1904567f3" providerId="ADAL" clId="{EAD1DA0D-5985-4DC0-B420-9099CA0BCFF4}" dt="2023-11-25T15:15:07.828" v="49"/>
          <ac:picMkLst>
            <pc:docMk/>
            <pc:sldMk cId="3640147622" sldId="276"/>
            <ac:picMk id="13" creationId="{5D72BAD4-805C-029B-A3E3-507ABC548CAF}"/>
          </ac:picMkLst>
        </pc:picChg>
        <pc:picChg chg="add del mod">
          <ac:chgData name="백종원" userId="cae72028-7c96-47e2-96d0-edd1904567f3" providerId="ADAL" clId="{EAD1DA0D-5985-4DC0-B420-9099CA0BCFF4}" dt="2023-11-25T15:15:10.067" v="51"/>
          <ac:picMkLst>
            <pc:docMk/>
            <pc:sldMk cId="3640147622" sldId="276"/>
            <ac:picMk id="14" creationId="{5FA66F5E-9DAE-8722-7A9F-6C17C7E0A4B7}"/>
          </ac:picMkLst>
        </pc:picChg>
        <pc:picChg chg="add del mod ord">
          <ac:chgData name="백종원" userId="cae72028-7c96-47e2-96d0-edd1904567f3" providerId="ADAL" clId="{EAD1DA0D-5985-4DC0-B420-9099CA0BCFF4}" dt="2023-11-25T15:16:08.701" v="52"/>
          <ac:picMkLst>
            <pc:docMk/>
            <pc:sldMk cId="3640147622" sldId="276"/>
            <ac:picMk id="17" creationId="{999FABED-1766-B3E1-4E35-4E7C7CB8F924}"/>
          </ac:picMkLst>
        </pc:picChg>
        <pc:picChg chg="add del mod">
          <ac:chgData name="백종원" userId="cae72028-7c96-47e2-96d0-edd1904567f3" providerId="ADAL" clId="{EAD1DA0D-5985-4DC0-B420-9099CA0BCFF4}" dt="2023-11-25T15:16:10.742" v="54"/>
          <ac:picMkLst>
            <pc:docMk/>
            <pc:sldMk cId="3640147622" sldId="276"/>
            <ac:picMk id="18" creationId="{92BDC8D8-1311-1575-5F7C-382C747CB65D}"/>
          </ac:picMkLst>
        </pc:picChg>
        <pc:picChg chg="add del mod ord">
          <ac:chgData name="백종원" userId="cae72028-7c96-47e2-96d0-edd1904567f3" providerId="ADAL" clId="{EAD1DA0D-5985-4DC0-B420-9099CA0BCFF4}" dt="2023-11-25T15:16:25.266" v="55"/>
          <ac:picMkLst>
            <pc:docMk/>
            <pc:sldMk cId="3640147622" sldId="276"/>
            <ac:picMk id="21" creationId="{6727543F-E95C-28AB-2119-77E175AD98AE}"/>
          </ac:picMkLst>
        </pc:picChg>
        <pc:picChg chg="add del mod">
          <ac:chgData name="백종원" userId="cae72028-7c96-47e2-96d0-edd1904567f3" providerId="ADAL" clId="{EAD1DA0D-5985-4DC0-B420-9099CA0BCFF4}" dt="2023-11-25T15:16:29.358" v="57"/>
          <ac:picMkLst>
            <pc:docMk/>
            <pc:sldMk cId="3640147622" sldId="276"/>
            <ac:picMk id="22" creationId="{2AD1635F-57E8-BB27-9587-2701EA31DAE1}"/>
          </ac:picMkLst>
        </pc:picChg>
        <pc:picChg chg="add del mod ord">
          <ac:chgData name="백종원" userId="cae72028-7c96-47e2-96d0-edd1904567f3" providerId="ADAL" clId="{EAD1DA0D-5985-4DC0-B420-9099CA0BCFF4}" dt="2023-11-25T15:17:32.218" v="58"/>
          <ac:picMkLst>
            <pc:docMk/>
            <pc:sldMk cId="3640147622" sldId="276"/>
            <ac:picMk id="25" creationId="{45B37493-77B0-7CD9-14D3-964CBB0B3E63}"/>
          </ac:picMkLst>
        </pc:picChg>
        <pc:picChg chg="add del mod">
          <ac:chgData name="백종원" userId="cae72028-7c96-47e2-96d0-edd1904567f3" providerId="ADAL" clId="{EAD1DA0D-5985-4DC0-B420-9099CA0BCFF4}" dt="2023-11-25T15:18:01.222" v="60"/>
          <ac:picMkLst>
            <pc:docMk/>
            <pc:sldMk cId="3640147622" sldId="276"/>
            <ac:picMk id="26" creationId="{055A0380-41FB-70FD-B17A-B39C573950CB}"/>
          </ac:picMkLst>
        </pc:picChg>
        <pc:picChg chg="add del mod ord">
          <ac:chgData name="백종원" userId="cae72028-7c96-47e2-96d0-edd1904567f3" providerId="ADAL" clId="{EAD1DA0D-5985-4DC0-B420-9099CA0BCFF4}" dt="2023-11-25T15:18:21.064" v="61"/>
          <ac:picMkLst>
            <pc:docMk/>
            <pc:sldMk cId="3640147622" sldId="276"/>
            <ac:picMk id="30" creationId="{E018A3A0-D04A-31F1-4310-CB76CA380801}"/>
          </ac:picMkLst>
        </pc:picChg>
        <pc:picChg chg="add del mod">
          <ac:chgData name="백종원" userId="cae72028-7c96-47e2-96d0-edd1904567f3" providerId="ADAL" clId="{EAD1DA0D-5985-4DC0-B420-9099CA0BCFF4}" dt="2023-11-25T15:18:23.573" v="63"/>
          <ac:picMkLst>
            <pc:docMk/>
            <pc:sldMk cId="3640147622" sldId="276"/>
            <ac:picMk id="31" creationId="{02275519-E20C-5D8E-B5B1-7919391D402E}"/>
          </ac:picMkLst>
        </pc:picChg>
        <pc:picChg chg="add del mod ord">
          <ac:chgData name="백종원" userId="cae72028-7c96-47e2-96d0-edd1904567f3" providerId="ADAL" clId="{EAD1DA0D-5985-4DC0-B420-9099CA0BCFF4}" dt="2023-11-25T15:19:24.230" v="64"/>
          <ac:picMkLst>
            <pc:docMk/>
            <pc:sldMk cId="3640147622" sldId="276"/>
            <ac:picMk id="34" creationId="{DE878E34-2750-8D16-DD82-6A53B3DB8FF5}"/>
          </ac:picMkLst>
        </pc:picChg>
        <pc:picChg chg="add mod">
          <ac:chgData name="백종원" userId="cae72028-7c96-47e2-96d0-edd1904567f3" providerId="ADAL" clId="{EAD1DA0D-5985-4DC0-B420-9099CA0BCFF4}" dt="2023-11-25T15:19:24.230" v="64"/>
          <ac:picMkLst>
            <pc:docMk/>
            <pc:sldMk cId="3640147622" sldId="276"/>
            <ac:picMk id="35" creationId="{6342E6E6-0E77-C66F-7C7A-883408C1B64A}"/>
          </ac:picMkLst>
        </pc:picChg>
      </pc:sldChg>
      <pc:sldChg chg="addSp delSp modSp mod modTransition delAnim modAnim">
        <pc:chgData name="백종원" userId="cae72028-7c96-47e2-96d0-edd1904567f3" providerId="ADAL" clId="{EAD1DA0D-5985-4DC0-B420-9099CA0BCFF4}" dt="2023-11-25T16:48:49.671" v="144"/>
        <pc:sldMkLst>
          <pc:docMk/>
          <pc:sldMk cId="566402713" sldId="279"/>
        </pc:sldMkLst>
        <pc:picChg chg="add del mod">
          <ac:chgData name="백종원" userId="cae72028-7c96-47e2-96d0-edd1904567f3" providerId="ADAL" clId="{EAD1DA0D-5985-4DC0-B420-9099CA0BCFF4}" dt="2023-11-25T14:47:07.892" v="3" actId="478"/>
          <ac:picMkLst>
            <pc:docMk/>
            <pc:sldMk cId="566402713" sldId="279"/>
            <ac:picMk id="8" creationId="{370183EC-984B-0B11-8FEF-B15DE248AA6D}"/>
          </ac:picMkLst>
        </pc:picChg>
        <pc:picChg chg="del mod">
          <ac:chgData name="백종원" userId="cae72028-7c96-47e2-96d0-edd1904567f3" providerId="ADAL" clId="{EAD1DA0D-5985-4DC0-B420-9099CA0BCFF4}" dt="2023-11-25T14:44:10.569" v="2" actId="478"/>
          <ac:picMkLst>
            <pc:docMk/>
            <pc:sldMk cId="566402713" sldId="279"/>
            <ac:picMk id="18" creationId="{FC6706D2-8620-5554-A320-9D8AA241BC62}"/>
          </ac:picMkLst>
        </pc:picChg>
        <pc:picChg chg="add del mod">
          <ac:chgData name="백종원" userId="cae72028-7c96-47e2-96d0-edd1904567f3" providerId="ADAL" clId="{EAD1DA0D-5985-4DC0-B420-9099CA0BCFF4}" dt="2023-11-25T15:51:40.362" v="112" actId="478"/>
          <ac:picMkLst>
            <pc:docMk/>
            <pc:sldMk cId="566402713" sldId="279"/>
            <ac:picMk id="34" creationId="{91C5BE5F-32DE-F06F-584D-8B62E9F33F16}"/>
          </ac:picMkLst>
        </pc:picChg>
        <pc:picChg chg="add mod">
          <ac:chgData name="백종원" userId="cae72028-7c96-47e2-96d0-edd1904567f3" providerId="ADAL" clId="{EAD1DA0D-5985-4DC0-B420-9099CA0BCFF4}" dt="2023-11-25T15:02:23.429" v="40"/>
          <ac:picMkLst>
            <pc:docMk/>
            <pc:sldMk cId="566402713" sldId="279"/>
            <ac:picMk id="35" creationId="{F2FBB8A7-8E8B-DBB1-D37E-035F3C815848}"/>
          </ac:picMkLst>
        </pc:picChg>
        <pc:picChg chg="add del mod">
          <ac:chgData name="백종원" userId="cae72028-7c96-47e2-96d0-edd1904567f3" providerId="ADAL" clId="{EAD1DA0D-5985-4DC0-B420-9099CA0BCFF4}" dt="2023-11-25T16:48:29.568" v="143"/>
          <ac:picMkLst>
            <pc:docMk/>
            <pc:sldMk cId="566402713" sldId="279"/>
            <ac:picMk id="45" creationId="{07CBBE45-DF6C-27A8-A362-7D3B527039AF}"/>
          </ac:picMkLst>
        </pc:picChg>
        <pc:picChg chg="add del mod ord">
          <ac:chgData name="백종원" userId="cae72028-7c96-47e2-96d0-edd1904567f3" providerId="ADAL" clId="{EAD1DA0D-5985-4DC0-B420-9099CA0BCFF4}" dt="2023-11-25T16:48:49.671" v="144"/>
          <ac:picMkLst>
            <pc:docMk/>
            <pc:sldMk cId="566402713" sldId="279"/>
            <ac:picMk id="57" creationId="{C435A6CE-659F-6134-E79C-C3428C1CC4CB}"/>
          </ac:picMkLst>
        </pc:picChg>
        <pc:picChg chg="add mod">
          <ac:chgData name="백종원" userId="cae72028-7c96-47e2-96d0-edd1904567f3" providerId="ADAL" clId="{EAD1DA0D-5985-4DC0-B420-9099CA0BCFF4}" dt="2023-11-25T16:48:49.671" v="144"/>
          <ac:picMkLst>
            <pc:docMk/>
            <pc:sldMk cId="566402713" sldId="279"/>
            <ac:picMk id="58" creationId="{936FAC91-7D69-04D4-FF3C-3E7651197E47}"/>
          </ac:picMkLst>
        </pc:picChg>
      </pc:sldChg>
      <pc:sldChg chg="addSp delSp modSp mod modTransition addAnim delAnim modAnim">
        <pc:chgData name="백종원" userId="cae72028-7c96-47e2-96d0-edd1904567f3" providerId="ADAL" clId="{EAD1DA0D-5985-4DC0-B420-9099CA0BCFF4}" dt="2023-11-25T15:51:26.170" v="103" actId="478"/>
        <pc:sldMkLst>
          <pc:docMk/>
          <pc:sldMk cId="1675795625" sldId="287"/>
        </pc:sldMkLst>
        <pc:picChg chg="add del mod">
          <ac:chgData name="백종원" userId="cae72028-7c96-47e2-96d0-edd1904567f3" providerId="ADAL" clId="{EAD1DA0D-5985-4DC0-B420-9099CA0BCFF4}" dt="2023-11-25T15:05:47.382" v="44"/>
          <ac:picMkLst>
            <pc:docMk/>
            <pc:sldMk cId="1675795625" sldId="287"/>
            <ac:picMk id="10" creationId="{138895DA-ECC4-D22D-207B-464EAB5F3408}"/>
          </ac:picMkLst>
        </pc:picChg>
        <pc:picChg chg="add del mod ord">
          <ac:chgData name="백종원" userId="cae72028-7c96-47e2-96d0-edd1904567f3" providerId="ADAL" clId="{EAD1DA0D-5985-4DC0-B420-9099CA0BCFF4}" dt="2023-11-25T15:06:44.472" v="45"/>
          <ac:picMkLst>
            <pc:docMk/>
            <pc:sldMk cId="1675795625" sldId="287"/>
            <ac:picMk id="15" creationId="{AEE83499-61BD-2A6A-FF2A-F08275C1661F}"/>
          </ac:picMkLst>
        </pc:picChg>
        <pc:picChg chg="add mod">
          <ac:chgData name="백종원" userId="cae72028-7c96-47e2-96d0-edd1904567f3" providerId="ADAL" clId="{EAD1DA0D-5985-4DC0-B420-9099CA0BCFF4}" dt="2023-11-25T15:06:44.472" v="45"/>
          <ac:picMkLst>
            <pc:docMk/>
            <pc:sldMk cId="1675795625" sldId="287"/>
            <ac:picMk id="17" creationId="{C15C8685-B164-B82B-133B-44E5ABB68592}"/>
          </ac:picMkLst>
        </pc:picChg>
        <pc:inkChg chg="add del">
          <ac:chgData name="백종원" userId="cae72028-7c96-47e2-96d0-edd1904567f3" providerId="ADAL" clId="{EAD1DA0D-5985-4DC0-B420-9099CA0BCFF4}" dt="2023-11-25T15:05:47.382" v="44"/>
          <ac:inkMkLst>
            <pc:docMk/>
            <pc:sldMk cId="1675795625" sldId="287"/>
            <ac:inkMk id="9" creationId="{211E7A54-53CD-A25B-B29B-E32E36073A59}"/>
          </ac:inkMkLst>
        </pc:inkChg>
        <pc:inkChg chg="add del">
          <ac:chgData name="백종원" userId="cae72028-7c96-47e2-96d0-edd1904567f3" providerId="ADAL" clId="{EAD1DA0D-5985-4DC0-B420-9099CA0BCFF4}" dt="2023-11-25T15:51:26.170" v="103" actId="478"/>
          <ac:inkMkLst>
            <pc:docMk/>
            <pc:sldMk cId="1675795625" sldId="287"/>
            <ac:inkMk id="16" creationId="{84A4A124-0825-4CEC-7D40-E941F97BC8B1}"/>
          </ac:inkMkLst>
        </pc:inkChg>
      </pc:sldChg>
      <pc:sldChg chg="addSp modSp">
        <pc:chgData name="백종원" userId="cae72028-7c96-47e2-96d0-edd1904567f3" providerId="ADAL" clId="{EAD1DA0D-5985-4DC0-B420-9099CA0BCFF4}" dt="2023-11-25T16:01:46.330" v="132"/>
        <pc:sldMkLst>
          <pc:docMk/>
          <pc:sldMk cId="2807495208" sldId="289"/>
        </pc:sldMkLst>
        <pc:picChg chg="add mod">
          <ac:chgData name="백종원" userId="cae72028-7c96-47e2-96d0-edd1904567f3" providerId="ADAL" clId="{EAD1DA0D-5985-4DC0-B420-9099CA0BCFF4}" dt="2023-11-25T16:01:46.330" v="132"/>
          <ac:picMkLst>
            <pc:docMk/>
            <pc:sldMk cId="2807495208" sldId="289"/>
            <ac:picMk id="5" creationId="{D117A1FC-F0CF-16F8-13F5-5007C445796C}"/>
          </ac:picMkLst>
        </pc:picChg>
      </pc:sldChg>
      <pc:sldChg chg="addSp delSp modSp mod addAnim delAnim">
        <pc:chgData name="백종원" userId="cae72028-7c96-47e2-96d0-edd1904567f3" providerId="ADAL" clId="{EAD1DA0D-5985-4DC0-B420-9099CA0BCFF4}" dt="2023-11-25T15:51:26.762" v="106" actId="478"/>
        <pc:sldMkLst>
          <pc:docMk/>
          <pc:sldMk cId="1870512278" sldId="295"/>
        </pc:sldMkLst>
        <pc:picChg chg="add mod">
          <ac:chgData name="백종원" userId="cae72028-7c96-47e2-96d0-edd1904567f3" providerId="ADAL" clId="{EAD1DA0D-5985-4DC0-B420-9099CA0BCFF4}" dt="2023-11-25T15:27:16.588" v="73"/>
          <ac:picMkLst>
            <pc:docMk/>
            <pc:sldMk cId="1870512278" sldId="295"/>
            <ac:picMk id="9" creationId="{2FA0AA14-780C-0169-8813-2827EF203733}"/>
          </ac:picMkLst>
        </pc:picChg>
        <pc:inkChg chg="add del">
          <ac:chgData name="백종원" userId="cae72028-7c96-47e2-96d0-edd1904567f3" providerId="ADAL" clId="{EAD1DA0D-5985-4DC0-B420-9099CA0BCFF4}" dt="2023-11-25T15:51:26.762" v="106" actId="478"/>
          <ac:inkMkLst>
            <pc:docMk/>
            <pc:sldMk cId="1870512278" sldId="295"/>
            <ac:inkMk id="8" creationId="{E2B293F8-79EE-3994-8371-5309CE45217E}"/>
          </ac:inkMkLst>
        </pc:inkChg>
      </pc:sldChg>
      <pc:sldChg chg="addSp delSp modSp mod modTransition addAnim delAnim modAnim">
        <pc:chgData name="백종원" userId="cae72028-7c96-47e2-96d0-edd1904567f3" providerId="ADAL" clId="{EAD1DA0D-5985-4DC0-B420-9099CA0BCFF4}" dt="2023-11-25T15:51:26.410" v="104" actId="478"/>
        <pc:sldMkLst>
          <pc:docMk/>
          <pc:sldMk cId="102175770" sldId="297"/>
        </pc:sldMkLst>
        <pc:picChg chg="add del mod">
          <ac:chgData name="백종원" userId="cae72028-7c96-47e2-96d0-edd1904567f3" providerId="ADAL" clId="{EAD1DA0D-5985-4DC0-B420-9099CA0BCFF4}" dt="2023-11-25T15:21:21.743" v="67"/>
          <ac:picMkLst>
            <pc:docMk/>
            <pc:sldMk cId="102175770" sldId="297"/>
            <ac:picMk id="15" creationId="{AA4CAF89-5BE9-A876-FD91-3A1B1EE55AFB}"/>
          </ac:picMkLst>
        </pc:picChg>
        <pc:picChg chg="add del mod ord">
          <ac:chgData name="백종원" userId="cae72028-7c96-47e2-96d0-edd1904567f3" providerId="ADAL" clId="{EAD1DA0D-5985-4DC0-B420-9099CA0BCFF4}" dt="2023-11-25T15:21:29.373" v="68"/>
          <ac:picMkLst>
            <pc:docMk/>
            <pc:sldMk cId="102175770" sldId="297"/>
            <ac:picMk id="21" creationId="{268BC5FB-3D99-7F7A-FF4D-08C992F74FB4}"/>
          </ac:picMkLst>
        </pc:picChg>
        <pc:picChg chg="add del mod">
          <ac:chgData name="백종원" userId="cae72028-7c96-47e2-96d0-edd1904567f3" providerId="ADAL" clId="{EAD1DA0D-5985-4DC0-B420-9099CA0BCFF4}" dt="2023-11-25T15:21:31.194" v="70"/>
          <ac:picMkLst>
            <pc:docMk/>
            <pc:sldMk cId="102175770" sldId="297"/>
            <ac:picMk id="26" creationId="{1FFB4E4F-28C4-C9DC-B012-118309D1E9D9}"/>
          </ac:picMkLst>
        </pc:picChg>
        <pc:picChg chg="add del mod ord">
          <ac:chgData name="백종원" userId="cae72028-7c96-47e2-96d0-edd1904567f3" providerId="ADAL" clId="{EAD1DA0D-5985-4DC0-B420-9099CA0BCFF4}" dt="2023-11-25T15:22:37.166" v="71"/>
          <ac:picMkLst>
            <pc:docMk/>
            <pc:sldMk cId="102175770" sldId="297"/>
            <ac:picMk id="29" creationId="{AA2E23E7-A768-F7A5-4970-BDC2D5790149}"/>
          </ac:picMkLst>
        </pc:picChg>
        <pc:picChg chg="add mod">
          <ac:chgData name="백종원" userId="cae72028-7c96-47e2-96d0-edd1904567f3" providerId="ADAL" clId="{EAD1DA0D-5985-4DC0-B420-9099CA0BCFF4}" dt="2023-11-25T15:22:37.166" v="71"/>
          <ac:picMkLst>
            <pc:docMk/>
            <pc:sldMk cId="102175770" sldId="297"/>
            <ac:picMk id="47" creationId="{F8071D49-35C5-7807-758A-EDB5CABD2CC8}"/>
          </ac:picMkLst>
        </pc:picChg>
        <pc:inkChg chg="add del">
          <ac:chgData name="백종원" userId="cae72028-7c96-47e2-96d0-edd1904567f3" providerId="ADAL" clId="{EAD1DA0D-5985-4DC0-B420-9099CA0BCFF4}" dt="2023-11-25T15:21:21.743" v="67"/>
          <ac:inkMkLst>
            <pc:docMk/>
            <pc:sldMk cId="102175770" sldId="297"/>
            <ac:inkMk id="13" creationId="{6E0BF810-68B3-2469-D0BF-CC380DF67C25}"/>
          </ac:inkMkLst>
        </pc:inkChg>
        <pc:inkChg chg="add del">
          <ac:chgData name="백종원" userId="cae72028-7c96-47e2-96d0-edd1904567f3" providerId="ADAL" clId="{EAD1DA0D-5985-4DC0-B420-9099CA0BCFF4}" dt="2023-11-25T15:51:26.410" v="104" actId="478"/>
          <ac:inkMkLst>
            <pc:docMk/>
            <pc:sldMk cId="102175770" sldId="297"/>
            <ac:inkMk id="39" creationId="{528AA37F-0A8A-190A-9D08-7525580A552E}"/>
          </ac:inkMkLst>
        </pc:inkChg>
      </pc:sldChg>
      <pc:sldChg chg="addSp delSp modSp mod modTransition modAnim">
        <pc:chgData name="백종원" userId="cae72028-7c96-47e2-96d0-edd1904567f3" providerId="ADAL" clId="{EAD1DA0D-5985-4DC0-B420-9099CA0BCFF4}" dt="2023-11-25T15:44:59.985" v="88"/>
        <pc:sldMkLst>
          <pc:docMk/>
          <pc:sldMk cId="1980781585" sldId="302"/>
        </pc:sldMkLst>
        <pc:picChg chg="add del mod">
          <ac:chgData name="백종원" userId="cae72028-7c96-47e2-96d0-edd1904567f3" providerId="ADAL" clId="{EAD1DA0D-5985-4DC0-B420-9099CA0BCFF4}" dt="2023-11-25T15:42:39.242" v="81"/>
          <ac:picMkLst>
            <pc:docMk/>
            <pc:sldMk cId="1980781585" sldId="302"/>
            <ac:picMk id="12" creationId="{E0BE76B1-739D-620F-C0F6-BF8159DCE818}"/>
          </ac:picMkLst>
        </pc:picChg>
        <pc:picChg chg="add del mod ord">
          <ac:chgData name="백종원" userId="cae72028-7c96-47e2-96d0-edd1904567f3" providerId="ADAL" clId="{EAD1DA0D-5985-4DC0-B420-9099CA0BCFF4}" dt="2023-11-25T15:43:24.062" v="82"/>
          <ac:picMkLst>
            <pc:docMk/>
            <pc:sldMk cId="1980781585" sldId="302"/>
            <ac:picMk id="15" creationId="{E28CE8DA-E1E2-8ABA-49DA-4572BB0CA187}"/>
          </ac:picMkLst>
        </pc:picChg>
        <pc:picChg chg="add del mod">
          <ac:chgData name="백종원" userId="cae72028-7c96-47e2-96d0-edd1904567f3" providerId="ADAL" clId="{EAD1DA0D-5985-4DC0-B420-9099CA0BCFF4}" dt="2023-11-25T15:43:26.008" v="84"/>
          <ac:picMkLst>
            <pc:docMk/>
            <pc:sldMk cId="1980781585" sldId="302"/>
            <ac:picMk id="17" creationId="{9B3E2CC8-D220-62CD-043A-ACAC0E1EDEEC}"/>
          </ac:picMkLst>
        </pc:picChg>
        <pc:picChg chg="add del mod ord">
          <ac:chgData name="백종원" userId="cae72028-7c96-47e2-96d0-edd1904567f3" providerId="ADAL" clId="{EAD1DA0D-5985-4DC0-B420-9099CA0BCFF4}" dt="2023-11-25T15:43:51.085" v="85"/>
          <ac:picMkLst>
            <pc:docMk/>
            <pc:sldMk cId="1980781585" sldId="302"/>
            <ac:picMk id="20" creationId="{4B091006-3B4F-254F-A6C7-3A960EFF2AA2}"/>
          </ac:picMkLst>
        </pc:picChg>
        <pc:picChg chg="add del mod">
          <ac:chgData name="백종원" userId="cae72028-7c96-47e2-96d0-edd1904567f3" providerId="ADAL" clId="{EAD1DA0D-5985-4DC0-B420-9099CA0BCFF4}" dt="2023-11-25T15:43:53.149" v="87"/>
          <ac:picMkLst>
            <pc:docMk/>
            <pc:sldMk cId="1980781585" sldId="302"/>
            <ac:picMk id="21" creationId="{63D9018F-8C0D-F33A-CBC2-2D87E8A82779}"/>
          </ac:picMkLst>
        </pc:picChg>
        <pc:picChg chg="add del mod ord">
          <ac:chgData name="백종원" userId="cae72028-7c96-47e2-96d0-edd1904567f3" providerId="ADAL" clId="{EAD1DA0D-5985-4DC0-B420-9099CA0BCFF4}" dt="2023-11-25T15:44:59.985" v="88"/>
          <ac:picMkLst>
            <pc:docMk/>
            <pc:sldMk cId="1980781585" sldId="302"/>
            <ac:picMk id="24" creationId="{B162F9C4-FD2E-734D-CEFE-A5B0344F7FB4}"/>
          </ac:picMkLst>
        </pc:picChg>
        <pc:picChg chg="add mod">
          <ac:chgData name="백종원" userId="cae72028-7c96-47e2-96d0-edd1904567f3" providerId="ADAL" clId="{EAD1DA0D-5985-4DC0-B420-9099CA0BCFF4}" dt="2023-11-25T15:44:59.985" v="88"/>
          <ac:picMkLst>
            <pc:docMk/>
            <pc:sldMk cId="1980781585" sldId="302"/>
            <ac:picMk id="26" creationId="{083EC0B4-53E5-BA15-7954-3FB2923C827A}"/>
          </ac:picMkLst>
        </pc:picChg>
        <pc:inkChg chg="add del">
          <ac:chgData name="백종원" userId="cae72028-7c96-47e2-96d0-edd1904567f3" providerId="ADAL" clId="{EAD1DA0D-5985-4DC0-B420-9099CA0BCFF4}" dt="2023-11-25T15:42:39.242" v="81"/>
          <ac:inkMkLst>
            <pc:docMk/>
            <pc:sldMk cId="1980781585" sldId="302"/>
            <ac:inkMk id="11" creationId="{15B6D549-43A7-8D44-F8A9-BBBEB42C7442}"/>
          </ac:inkMkLst>
        </pc:inkChg>
        <pc:inkChg chg="add del">
          <ac:chgData name="백종원" userId="cae72028-7c96-47e2-96d0-edd1904567f3" providerId="ADAL" clId="{EAD1DA0D-5985-4DC0-B420-9099CA0BCFF4}" dt="2023-11-25T15:43:26.008" v="84"/>
          <ac:inkMkLst>
            <pc:docMk/>
            <pc:sldMk cId="1980781585" sldId="302"/>
            <ac:inkMk id="16" creationId="{5FC64B87-6ED1-6BE7-1EFD-2BD1F4317E28}"/>
          </ac:inkMkLst>
        </pc:inkChg>
        <pc:inkChg chg="add">
          <ac:chgData name="백종원" userId="cae72028-7c96-47e2-96d0-edd1904567f3" providerId="ADAL" clId="{EAD1DA0D-5985-4DC0-B420-9099CA0BCFF4}" dt="2023-11-25T15:44:59.985" v="88"/>
          <ac:inkMkLst>
            <pc:docMk/>
            <pc:sldMk cId="1980781585" sldId="302"/>
            <ac:inkMk id="25" creationId="{96309162-2FB7-DDC9-0E07-86FB8A0439A4}"/>
          </ac:inkMkLst>
        </pc:inkChg>
      </pc:sldChg>
      <pc:sldChg chg="addSp delSp modSp mod addAnim delAnim">
        <pc:chgData name="백종원" userId="cae72028-7c96-47e2-96d0-edd1904567f3" providerId="ADAL" clId="{EAD1DA0D-5985-4DC0-B420-9099CA0BCFF4}" dt="2023-11-25T15:51:26.930" v="107" actId="478"/>
        <pc:sldMkLst>
          <pc:docMk/>
          <pc:sldMk cId="2473373667" sldId="309"/>
        </pc:sldMkLst>
        <pc:picChg chg="add mod">
          <ac:chgData name="백종원" userId="cae72028-7c96-47e2-96d0-edd1904567f3" providerId="ADAL" clId="{EAD1DA0D-5985-4DC0-B420-9099CA0BCFF4}" dt="2023-11-25T15:37:25.009" v="78"/>
          <ac:picMkLst>
            <pc:docMk/>
            <pc:sldMk cId="2473373667" sldId="309"/>
            <ac:picMk id="17" creationId="{1E63682F-8803-6B55-CB25-42CE9C94CD2E}"/>
          </ac:picMkLst>
        </pc:picChg>
        <pc:inkChg chg="add del">
          <ac:chgData name="백종원" userId="cae72028-7c96-47e2-96d0-edd1904567f3" providerId="ADAL" clId="{EAD1DA0D-5985-4DC0-B420-9099CA0BCFF4}" dt="2023-11-25T15:51:26.930" v="107" actId="478"/>
          <ac:inkMkLst>
            <pc:docMk/>
            <pc:sldMk cId="2473373667" sldId="309"/>
            <ac:inkMk id="16" creationId="{1A07B3EE-9C4E-9508-61C7-4ECA38B4794F}"/>
          </ac:inkMkLst>
        </pc:inkChg>
      </pc:sldChg>
      <pc:sldChg chg="addSp delSp modSp mod modTransition addAnim delAnim modAnim">
        <pc:chgData name="백종원" userId="cae72028-7c96-47e2-96d0-edd1904567f3" providerId="ADAL" clId="{EAD1DA0D-5985-4DC0-B420-9099CA0BCFF4}" dt="2023-11-25T15:51:27.081" v="108" actId="478"/>
        <pc:sldMkLst>
          <pc:docMk/>
          <pc:sldMk cId="3747787267" sldId="310"/>
        </pc:sldMkLst>
        <pc:picChg chg="add del mod">
          <ac:chgData name="백종원" userId="cae72028-7c96-47e2-96d0-edd1904567f3" providerId="ADAL" clId="{EAD1DA0D-5985-4DC0-B420-9099CA0BCFF4}" dt="2023-11-25T15:30:38.166" v="76"/>
          <ac:picMkLst>
            <pc:docMk/>
            <pc:sldMk cId="3747787267" sldId="310"/>
            <ac:picMk id="11" creationId="{7666AFE4-D317-F20D-67EA-CE85AB6123F3}"/>
          </ac:picMkLst>
        </pc:picChg>
        <pc:picChg chg="add del mod ord">
          <ac:chgData name="백종원" userId="cae72028-7c96-47e2-96d0-edd1904567f3" providerId="ADAL" clId="{EAD1DA0D-5985-4DC0-B420-9099CA0BCFF4}" dt="2023-11-25T15:32:17.744" v="77"/>
          <ac:picMkLst>
            <pc:docMk/>
            <pc:sldMk cId="3747787267" sldId="310"/>
            <ac:picMk id="14" creationId="{A0AA6886-643D-7179-49E8-1E985252789F}"/>
          </ac:picMkLst>
        </pc:picChg>
        <pc:picChg chg="add mod">
          <ac:chgData name="백종원" userId="cae72028-7c96-47e2-96d0-edd1904567f3" providerId="ADAL" clId="{EAD1DA0D-5985-4DC0-B420-9099CA0BCFF4}" dt="2023-11-25T15:32:17.744" v="77"/>
          <ac:picMkLst>
            <pc:docMk/>
            <pc:sldMk cId="3747787267" sldId="310"/>
            <ac:picMk id="16" creationId="{90AD3F36-30FB-EC3C-B33A-5713D1CCB844}"/>
          </ac:picMkLst>
        </pc:picChg>
        <pc:inkChg chg="add del">
          <ac:chgData name="백종원" userId="cae72028-7c96-47e2-96d0-edd1904567f3" providerId="ADAL" clId="{EAD1DA0D-5985-4DC0-B420-9099CA0BCFF4}" dt="2023-11-25T15:51:27.081" v="108" actId="478"/>
          <ac:inkMkLst>
            <pc:docMk/>
            <pc:sldMk cId="3747787267" sldId="310"/>
            <ac:inkMk id="15" creationId="{7DEBD6E5-5C57-F4E1-D9A3-9B9FD9809EBA}"/>
          </ac:inkMkLst>
        </pc:inkChg>
      </pc:sldChg>
      <pc:sldChg chg="addSp delSp modSp mod addAnim delAnim">
        <pc:chgData name="백종원" userId="cae72028-7c96-47e2-96d0-edd1904567f3" providerId="ADAL" clId="{EAD1DA0D-5985-4DC0-B420-9099CA0BCFF4}" dt="2023-11-25T15:51:26.602" v="105" actId="478"/>
        <pc:sldMkLst>
          <pc:docMk/>
          <pc:sldMk cId="4286816144" sldId="321"/>
        </pc:sldMkLst>
        <pc:picChg chg="add mod">
          <ac:chgData name="백종원" userId="cae72028-7c96-47e2-96d0-edd1904567f3" providerId="ADAL" clId="{EAD1DA0D-5985-4DC0-B420-9099CA0BCFF4}" dt="2023-11-25T15:24:37.808" v="72"/>
          <ac:picMkLst>
            <pc:docMk/>
            <pc:sldMk cId="4286816144" sldId="321"/>
            <ac:picMk id="12" creationId="{E144E9F6-CD8E-09F2-36F4-EF816AC18B47}"/>
          </ac:picMkLst>
        </pc:picChg>
        <pc:inkChg chg="add del">
          <ac:chgData name="백종원" userId="cae72028-7c96-47e2-96d0-edd1904567f3" providerId="ADAL" clId="{EAD1DA0D-5985-4DC0-B420-9099CA0BCFF4}" dt="2023-11-25T15:51:26.602" v="105" actId="478"/>
          <ac:inkMkLst>
            <pc:docMk/>
            <pc:sldMk cId="4286816144" sldId="321"/>
            <ac:inkMk id="11" creationId="{275CB8B9-6678-E197-A013-AF4F3D4E1B22}"/>
          </ac:inkMkLst>
        </pc:inkChg>
      </pc:sldChg>
      <pc:sldChg chg="addSp modSp">
        <pc:chgData name="백종원" userId="cae72028-7c96-47e2-96d0-edd1904567f3" providerId="ADAL" clId="{EAD1DA0D-5985-4DC0-B420-9099CA0BCFF4}" dt="2023-11-25T16:01:46.330" v="132"/>
        <pc:sldMkLst>
          <pc:docMk/>
          <pc:sldMk cId="3089209531" sldId="323"/>
        </pc:sldMkLst>
        <pc:picChg chg="add mod">
          <ac:chgData name="백종원" userId="cae72028-7c96-47e2-96d0-edd1904567f3" providerId="ADAL" clId="{EAD1DA0D-5985-4DC0-B420-9099CA0BCFF4}" dt="2023-11-25T16:01:46.330" v="132"/>
          <ac:picMkLst>
            <pc:docMk/>
            <pc:sldMk cId="3089209531" sldId="323"/>
            <ac:picMk id="9" creationId="{D2489388-8313-8D17-CD36-BC33778BBCFE}"/>
          </ac:picMkLst>
        </pc:picChg>
      </pc:sldChg>
      <pc:sldChg chg="addSp modSp">
        <pc:chgData name="백종원" userId="cae72028-7c96-47e2-96d0-edd1904567f3" providerId="ADAL" clId="{EAD1DA0D-5985-4DC0-B420-9099CA0BCFF4}" dt="2023-11-25T16:01:46.330" v="132"/>
        <pc:sldMkLst>
          <pc:docMk/>
          <pc:sldMk cId="3604537810" sldId="324"/>
        </pc:sldMkLst>
        <pc:picChg chg="add mod">
          <ac:chgData name="백종원" userId="cae72028-7c96-47e2-96d0-edd1904567f3" providerId="ADAL" clId="{EAD1DA0D-5985-4DC0-B420-9099CA0BCFF4}" dt="2023-11-25T16:01:46.330" v="132"/>
          <ac:picMkLst>
            <pc:docMk/>
            <pc:sldMk cId="3604537810" sldId="324"/>
            <ac:picMk id="13" creationId="{23A7809A-8E1F-E0D2-59A6-9A726C4BB453}"/>
          </ac:picMkLst>
        </pc:picChg>
      </pc:sldChg>
      <pc:sldChg chg="addSp modSp">
        <pc:chgData name="백종원" userId="cae72028-7c96-47e2-96d0-edd1904567f3" providerId="ADAL" clId="{EAD1DA0D-5985-4DC0-B420-9099CA0BCFF4}" dt="2023-11-25T16:01:46.330" v="132"/>
        <pc:sldMkLst>
          <pc:docMk/>
          <pc:sldMk cId="1996791513" sldId="325"/>
        </pc:sldMkLst>
        <pc:picChg chg="add mod">
          <ac:chgData name="백종원" userId="cae72028-7c96-47e2-96d0-edd1904567f3" providerId="ADAL" clId="{EAD1DA0D-5985-4DC0-B420-9099CA0BCFF4}" dt="2023-11-25T16:01:46.330" v="132"/>
          <ac:picMkLst>
            <pc:docMk/>
            <pc:sldMk cId="1996791513" sldId="325"/>
            <ac:picMk id="6" creationId="{6574E502-A235-31FE-40F7-87096D0BF147}"/>
          </ac:picMkLst>
        </pc:picChg>
      </pc:sldChg>
    </pc:docChg>
  </pc:docChgLst>
  <pc:docChgLst>
    <pc:chgData name="김창엽" userId="ab6e388b-aefe-4f85-9ad7-791dbac8cda1" providerId="ADAL" clId="{3500C1D7-3216-469E-B881-11E89BA85E5F}"/>
    <pc:docChg chg="undo custSel addSld delSld modSld sldOrd">
      <pc:chgData name="김창엽" userId="ab6e388b-aefe-4f85-9ad7-791dbac8cda1" providerId="ADAL" clId="{3500C1D7-3216-469E-B881-11E89BA85E5F}" dt="2023-12-18T01:50:42.792" v="3301" actId="20577"/>
      <pc:docMkLst>
        <pc:docMk/>
      </pc:docMkLst>
      <pc:sldChg chg="ord">
        <pc:chgData name="김창엽" userId="ab6e388b-aefe-4f85-9ad7-791dbac8cda1" providerId="ADAL" clId="{3500C1D7-3216-469E-B881-11E89BA85E5F}" dt="2023-12-17T15:23:22.025" v="3165"/>
        <pc:sldMkLst>
          <pc:docMk/>
          <pc:sldMk cId="1873017168" sldId="257"/>
        </pc:sldMkLst>
      </pc:sldChg>
      <pc:sldChg chg="modSp mod">
        <pc:chgData name="김창엽" userId="ab6e388b-aefe-4f85-9ad7-791dbac8cda1" providerId="ADAL" clId="{3500C1D7-3216-469E-B881-11E89BA85E5F}" dt="2023-12-17T06:44:59.940" v="141" actId="113"/>
        <pc:sldMkLst>
          <pc:docMk/>
          <pc:sldMk cId="284138839" sldId="278"/>
        </pc:sldMkLst>
        <pc:spChg chg="mod">
          <ac:chgData name="김창엽" userId="ab6e388b-aefe-4f85-9ad7-791dbac8cda1" providerId="ADAL" clId="{3500C1D7-3216-469E-B881-11E89BA85E5F}" dt="2023-12-17T06:44:59.940" v="141" actId="113"/>
          <ac:spMkLst>
            <pc:docMk/>
            <pc:sldMk cId="284138839" sldId="278"/>
            <ac:spMk id="3" creationId="{AA1CB721-A211-86BC-59E4-E90DC153E52E}"/>
          </ac:spMkLst>
        </pc:spChg>
      </pc:sldChg>
      <pc:sldChg chg="modNotesTx">
        <pc:chgData name="김창엽" userId="ab6e388b-aefe-4f85-9ad7-791dbac8cda1" providerId="ADAL" clId="{3500C1D7-3216-469E-B881-11E89BA85E5F}" dt="2023-12-17T15:33:15.687" v="3166" actId="20577"/>
        <pc:sldMkLst>
          <pc:docMk/>
          <pc:sldMk cId="3676004158" sldId="304"/>
        </pc:sldMkLst>
      </pc:sldChg>
      <pc:sldChg chg="addSp modSp mod ord">
        <pc:chgData name="김창엽" userId="ab6e388b-aefe-4f85-9ad7-791dbac8cda1" providerId="ADAL" clId="{3500C1D7-3216-469E-B881-11E89BA85E5F}" dt="2023-12-17T11:42:10.145" v="2447" actId="208"/>
        <pc:sldMkLst>
          <pc:docMk/>
          <pc:sldMk cId="3409953800" sldId="308"/>
        </pc:sldMkLst>
        <pc:spChg chg="add mod">
          <ac:chgData name="김창엽" userId="ab6e388b-aefe-4f85-9ad7-791dbac8cda1" providerId="ADAL" clId="{3500C1D7-3216-469E-B881-11E89BA85E5F}" dt="2023-12-17T11:42:10.145" v="2447" actId="208"/>
          <ac:spMkLst>
            <pc:docMk/>
            <pc:sldMk cId="3409953800" sldId="308"/>
            <ac:spMk id="6" creationId="{F4DB0CF7-7AFF-3AC5-C760-A9011DB60844}"/>
          </ac:spMkLst>
        </pc:spChg>
      </pc:sldChg>
      <pc:sldChg chg="ord">
        <pc:chgData name="김창엽" userId="ab6e388b-aefe-4f85-9ad7-791dbac8cda1" providerId="ADAL" clId="{3500C1D7-3216-469E-B881-11E89BA85E5F}" dt="2023-12-17T10:39:13.053" v="1799"/>
        <pc:sldMkLst>
          <pc:docMk/>
          <pc:sldMk cId="1913183439" sldId="311"/>
        </pc:sldMkLst>
      </pc:sldChg>
      <pc:sldChg chg="addSp delSp modSp mod">
        <pc:chgData name="김창엽" userId="ab6e388b-aefe-4f85-9ad7-791dbac8cda1" providerId="ADAL" clId="{3500C1D7-3216-469E-B881-11E89BA85E5F}" dt="2023-12-17T16:04:07.548" v="3186" actId="1076"/>
        <pc:sldMkLst>
          <pc:docMk/>
          <pc:sldMk cId="2167492431" sldId="313"/>
        </pc:sldMkLst>
        <pc:spChg chg="add mod">
          <ac:chgData name="김창엽" userId="ab6e388b-aefe-4f85-9ad7-791dbac8cda1" providerId="ADAL" clId="{3500C1D7-3216-469E-B881-11E89BA85E5F}" dt="2023-12-17T16:04:07.548" v="3186" actId="1076"/>
          <ac:spMkLst>
            <pc:docMk/>
            <pc:sldMk cId="2167492431" sldId="313"/>
            <ac:spMk id="5" creationId="{CC52974A-28B4-6497-3D94-A94FFF3AAAF4}"/>
          </ac:spMkLst>
        </pc:spChg>
        <pc:spChg chg="add mod">
          <ac:chgData name="김창엽" userId="ab6e388b-aefe-4f85-9ad7-791dbac8cda1" providerId="ADAL" clId="{3500C1D7-3216-469E-B881-11E89BA85E5F}" dt="2023-12-17T16:03:58.575" v="3184" actId="14100"/>
          <ac:spMkLst>
            <pc:docMk/>
            <pc:sldMk cId="2167492431" sldId="313"/>
            <ac:spMk id="6" creationId="{93333D2D-9F7F-84E1-7DB0-CD8B1ED8040B}"/>
          </ac:spMkLst>
        </pc:spChg>
        <pc:spChg chg="add del mod">
          <ac:chgData name="김창엽" userId="ab6e388b-aefe-4f85-9ad7-791dbac8cda1" providerId="ADAL" clId="{3500C1D7-3216-469E-B881-11E89BA85E5F}" dt="2023-12-17T16:03:40.378" v="3172" actId="21"/>
          <ac:spMkLst>
            <pc:docMk/>
            <pc:sldMk cId="2167492431" sldId="313"/>
            <ac:spMk id="8" creationId="{5BB26EB5-4B34-9177-9278-50A72ADB1589}"/>
          </ac:spMkLst>
        </pc:spChg>
        <pc:picChg chg="add mod">
          <ac:chgData name="김창엽" userId="ab6e388b-aefe-4f85-9ad7-791dbac8cda1" providerId="ADAL" clId="{3500C1D7-3216-469E-B881-11E89BA85E5F}" dt="2023-12-17T16:03:48.934" v="3179" actId="1076"/>
          <ac:picMkLst>
            <pc:docMk/>
            <pc:sldMk cId="2167492431" sldId="313"/>
            <ac:picMk id="4" creationId="{559E7BA7-A9EF-E0BA-4CCA-577DD41FDD1B}"/>
          </ac:picMkLst>
        </pc:picChg>
        <pc:picChg chg="del">
          <ac:chgData name="김창엽" userId="ab6e388b-aefe-4f85-9ad7-791dbac8cda1" providerId="ADAL" clId="{3500C1D7-3216-469E-B881-11E89BA85E5F}" dt="2023-12-17T12:02:08.357" v="2463" actId="478"/>
          <ac:picMkLst>
            <pc:docMk/>
            <pc:sldMk cId="2167492431" sldId="313"/>
            <ac:picMk id="4" creationId="{612647AD-9102-2841-111B-103C7DBB3CC9}"/>
          </ac:picMkLst>
        </pc:picChg>
        <pc:picChg chg="add del">
          <ac:chgData name="김창엽" userId="ab6e388b-aefe-4f85-9ad7-791dbac8cda1" providerId="ADAL" clId="{3500C1D7-3216-469E-B881-11E89BA85E5F}" dt="2023-12-17T12:02:09.891" v="2465" actId="22"/>
          <ac:picMkLst>
            <pc:docMk/>
            <pc:sldMk cId="2167492431" sldId="313"/>
            <ac:picMk id="5" creationId="{76E61818-ACE6-99FB-B78D-17BBC2010B04}"/>
          </ac:picMkLst>
        </pc:picChg>
        <pc:picChg chg="add del mod">
          <ac:chgData name="김창엽" userId="ab6e388b-aefe-4f85-9ad7-791dbac8cda1" providerId="ADAL" clId="{3500C1D7-3216-469E-B881-11E89BA85E5F}" dt="2023-12-17T16:03:38.843" v="3171" actId="478"/>
          <ac:picMkLst>
            <pc:docMk/>
            <pc:sldMk cId="2167492431" sldId="313"/>
            <ac:picMk id="7" creationId="{31D4C6A5-A51D-5147-EFCE-0C5E41881EF3}"/>
          </ac:picMkLst>
        </pc:picChg>
      </pc:sldChg>
      <pc:sldChg chg="addSp delSp modSp mod">
        <pc:chgData name="김창엽" userId="ab6e388b-aefe-4f85-9ad7-791dbac8cda1" providerId="ADAL" clId="{3500C1D7-3216-469E-B881-11E89BA85E5F}" dt="2023-12-17T12:58:17.104" v="2495" actId="1076"/>
        <pc:sldMkLst>
          <pc:docMk/>
          <pc:sldMk cId="1643661602" sldId="314"/>
        </pc:sldMkLst>
        <pc:spChg chg="mod">
          <ac:chgData name="김창엽" userId="ab6e388b-aefe-4f85-9ad7-791dbac8cda1" providerId="ADAL" clId="{3500C1D7-3216-469E-B881-11E89BA85E5F}" dt="2023-12-17T11:50:53.216" v="2457" actId="20577"/>
          <ac:spMkLst>
            <pc:docMk/>
            <pc:sldMk cId="1643661602" sldId="314"/>
            <ac:spMk id="2" creationId="{5A11DBC9-F9D7-07CE-214D-E98775CE564F}"/>
          </ac:spMkLst>
        </pc:spChg>
        <pc:picChg chg="add mod">
          <ac:chgData name="김창엽" userId="ab6e388b-aefe-4f85-9ad7-791dbac8cda1" providerId="ADAL" clId="{3500C1D7-3216-469E-B881-11E89BA85E5F}" dt="2023-12-17T12:58:17.104" v="2495" actId="1076"/>
          <ac:picMkLst>
            <pc:docMk/>
            <pc:sldMk cId="1643661602" sldId="314"/>
            <ac:picMk id="3" creationId="{32017287-E494-6B28-6B7A-877CD6B09FF4}"/>
          </ac:picMkLst>
        </pc:picChg>
        <pc:picChg chg="del mod">
          <ac:chgData name="김창엽" userId="ab6e388b-aefe-4f85-9ad7-791dbac8cda1" providerId="ADAL" clId="{3500C1D7-3216-469E-B881-11E89BA85E5F}" dt="2023-12-17T11:50:41.545" v="2449" actId="478"/>
          <ac:picMkLst>
            <pc:docMk/>
            <pc:sldMk cId="1643661602" sldId="314"/>
            <ac:picMk id="5" creationId="{8CF7C303-E6D7-9950-6D80-6F69C16B139F}"/>
          </ac:picMkLst>
        </pc:picChg>
        <pc:picChg chg="add del mod">
          <ac:chgData name="김창엽" userId="ab6e388b-aefe-4f85-9ad7-791dbac8cda1" providerId="ADAL" clId="{3500C1D7-3216-469E-B881-11E89BA85E5F}" dt="2023-12-17T12:57:56.658" v="2489" actId="478"/>
          <ac:picMkLst>
            <pc:docMk/>
            <pc:sldMk cId="1643661602" sldId="314"/>
            <ac:picMk id="1026" creationId="{E6A28A61-AEC8-4014-2E98-86A95C7E8D0C}"/>
          </ac:picMkLst>
        </pc:picChg>
      </pc:sldChg>
      <pc:sldChg chg="modSp mod">
        <pc:chgData name="김창엽" userId="ab6e388b-aefe-4f85-9ad7-791dbac8cda1" providerId="ADAL" clId="{3500C1D7-3216-469E-B881-11E89BA85E5F}" dt="2023-12-17T09:19:40.407" v="1601" actId="20577"/>
        <pc:sldMkLst>
          <pc:docMk/>
          <pc:sldMk cId="3033018969" sldId="346"/>
        </pc:sldMkLst>
        <pc:graphicFrameChg chg="modGraphic">
          <ac:chgData name="김창엽" userId="ab6e388b-aefe-4f85-9ad7-791dbac8cda1" providerId="ADAL" clId="{3500C1D7-3216-469E-B881-11E89BA85E5F}" dt="2023-12-17T09:19:40.407" v="1601" actId="20577"/>
          <ac:graphicFrameMkLst>
            <pc:docMk/>
            <pc:sldMk cId="3033018969" sldId="346"/>
            <ac:graphicFrameMk id="4" creationId="{06C934B1-F783-432E-6D63-73E39B2E6290}"/>
          </ac:graphicFrameMkLst>
        </pc:graphicFrameChg>
      </pc:sldChg>
      <pc:sldChg chg="modSp">
        <pc:chgData name="김창엽" userId="ab6e388b-aefe-4f85-9ad7-791dbac8cda1" providerId="ADAL" clId="{3500C1D7-3216-469E-B881-11E89BA85E5F}" dt="2023-12-17T14:57:10.737" v="2543" actId="20578"/>
        <pc:sldMkLst>
          <pc:docMk/>
          <pc:sldMk cId="3058951612" sldId="347"/>
        </pc:sldMkLst>
        <pc:spChg chg="mod">
          <ac:chgData name="김창엽" userId="ab6e388b-aefe-4f85-9ad7-791dbac8cda1" providerId="ADAL" clId="{3500C1D7-3216-469E-B881-11E89BA85E5F}" dt="2023-12-17T14:57:10.737" v="2543" actId="20578"/>
          <ac:spMkLst>
            <pc:docMk/>
            <pc:sldMk cId="3058951612" sldId="347"/>
            <ac:spMk id="3" creationId="{CFC23FB5-9A6A-598D-5BC2-7CAAC38EA40F}"/>
          </ac:spMkLst>
        </pc:spChg>
      </pc:sldChg>
      <pc:sldChg chg="modSp mod">
        <pc:chgData name="김창엽" userId="ab6e388b-aefe-4f85-9ad7-791dbac8cda1" providerId="ADAL" clId="{3500C1D7-3216-469E-B881-11E89BA85E5F}" dt="2023-12-17T10:44:23.666" v="1816" actId="2711"/>
        <pc:sldMkLst>
          <pc:docMk/>
          <pc:sldMk cId="2649788431" sldId="360"/>
        </pc:sldMkLst>
        <pc:spChg chg="mod">
          <ac:chgData name="김창엽" userId="ab6e388b-aefe-4f85-9ad7-791dbac8cda1" providerId="ADAL" clId="{3500C1D7-3216-469E-B881-11E89BA85E5F}" dt="2023-12-17T10:44:23.666" v="1816" actId="2711"/>
          <ac:spMkLst>
            <pc:docMk/>
            <pc:sldMk cId="2649788431" sldId="360"/>
            <ac:spMk id="2" creationId="{EB9E2607-1DF0-AE6B-340D-611FD4F37DC8}"/>
          </ac:spMkLst>
        </pc:spChg>
        <pc:spChg chg="mod">
          <ac:chgData name="김창엽" userId="ab6e388b-aefe-4f85-9ad7-791dbac8cda1" providerId="ADAL" clId="{3500C1D7-3216-469E-B881-11E89BA85E5F}" dt="2023-12-17T10:44:23.666" v="1816" actId="2711"/>
          <ac:spMkLst>
            <pc:docMk/>
            <pc:sldMk cId="2649788431" sldId="360"/>
            <ac:spMk id="3" creationId="{A60DCA2D-F1F2-23EB-C922-E7CD45F98DA4}"/>
          </ac:spMkLst>
        </pc:spChg>
      </pc:sldChg>
      <pc:sldChg chg="modSp mod">
        <pc:chgData name="김창엽" userId="ab6e388b-aefe-4f85-9ad7-791dbac8cda1" providerId="ADAL" clId="{3500C1D7-3216-469E-B881-11E89BA85E5F}" dt="2023-12-18T01:50:42.792" v="3301" actId="20577"/>
        <pc:sldMkLst>
          <pc:docMk/>
          <pc:sldMk cId="2245685502" sldId="364"/>
        </pc:sldMkLst>
        <pc:spChg chg="mod">
          <ac:chgData name="김창엽" userId="ab6e388b-aefe-4f85-9ad7-791dbac8cda1" providerId="ADAL" clId="{3500C1D7-3216-469E-B881-11E89BA85E5F}" dt="2023-12-17T10:45:21.145" v="1817" actId="2711"/>
          <ac:spMkLst>
            <pc:docMk/>
            <pc:sldMk cId="2245685502" sldId="364"/>
            <ac:spMk id="2" creationId="{F2CC1B24-4EF7-09E0-EFA7-905846DB19DC}"/>
          </ac:spMkLst>
        </pc:spChg>
        <pc:spChg chg="mod">
          <ac:chgData name="김창엽" userId="ab6e388b-aefe-4f85-9ad7-791dbac8cda1" providerId="ADAL" clId="{3500C1D7-3216-469E-B881-11E89BA85E5F}" dt="2023-12-18T01:50:42.792" v="3301" actId="20577"/>
          <ac:spMkLst>
            <pc:docMk/>
            <pc:sldMk cId="2245685502" sldId="364"/>
            <ac:spMk id="3" creationId="{69E4A77B-1435-2354-1075-24A04B29F262}"/>
          </ac:spMkLst>
        </pc:spChg>
      </pc:sldChg>
      <pc:sldChg chg="modSp mod">
        <pc:chgData name="김창엽" userId="ab6e388b-aefe-4f85-9ad7-791dbac8cda1" providerId="ADAL" clId="{3500C1D7-3216-469E-B881-11E89BA85E5F}" dt="2023-12-17T10:44:14.961" v="1815" actId="2711"/>
        <pc:sldMkLst>
          <pc:docMk/>
          <pc:sldMk cId="2727956696" sldId="373"/>
        </pc:sldMkLst>
        <pc:spChg chg="mod">
          <ac:chgData name="김창엽" userId="ab6e388b-aefe-4f85-9ad7-791dbac8cda1" providerId="ADAL" clId="{3500C1D7-3216-469E-B881-11E89BA85E5F}" dt="2023-12-17T10:44:14.961" v="1815" actId="2711"/>
          <ac:spMkLst>
            <pc:docMk/>
            <pc:sldMk cId="2727956696" sldId="373"/>
            <ac:spMk id="2" creationId="{2C7CE8B1-1B84-3A61-9DE2-711EC4B2BCFF}"/>
          </ac:spMkLst>
        </pc:spChg>
      </pc:sldChg>
      <pc:sldChg chg="modSp mod">
        <pc:chgData name="김창엽" userId="ab6e388b-aefe-4f85-9ad7-791dbac8cda1" providerId="ADAL" clId="{3500C1D7-3216-469E-B881-11E89BA85E5F}" dt="2023-12-17T10:44:11.691" v="1814" actId="2711"/>
        <pc:sldMkLst>
          <pc:docMk/>
          <pc:sldMk cId="1787564573" sldId="374"/>
        </pc:sldMkLst>
        <pc:spChg chg="mod">
          <ac:chgData name="김창엽" userId="ab6e388b-aefe-4f85-9ad7-791dbac8cda1" providerId="ADAL" clId="{3500C1D7-3216-469E-B881-11E89BA85E5F}" dt="2023-12-17T10:44:11.691" v="1814" actId="2711"/>
          <ac:spMkLst>
            <pc:docMk/>
            <pc:sldMk cId="1787564573" sldId="374"/>
            <ac:spMk id="2" creationId="{E044B3D4-448A-8F7E-C538-7F6D76F301D9}"/>
          </ac:spMkLst>
        </pc:spChg>
      </pc:sldChg>
      <pc:sldChg chg="add del">
        <pc:chgData name="김창엽" userId="ab6e388b-aefe-4f85-9ad7-791dbac8cda1" providerId="ADAL" clId="{3500C1D7-3216-469E-B881-11E89BA85E5F}" dt="2023-12-17T06:43:13.768" v="1" actId="47"/>
        <pc:sldMkLst>
          <pc:docMk/>
          <pc:sldMk cId="1820777285" sldId="375"/>
        </pc:sldMkLst>
      </pc:sldChg>
      <pc:sldChg chg="addSp delSp modSp add mod">
        <pc:chgData name="김창엽" userId="ab6e388b-aefe-4f85-9ad7-791dbac8cda1" providerId="ADAL" clId="{3500C1D7-3216-469E-B881-11E89BA85E5F}" dt="2023-12-17T10:43:50.631" v="1813" actId="1076"/>
        <pc:sldMkLst>
          <pc:docMk/>
          <pc:sldMk cId="2377570328" sldId="375"/>
        </pc:sldMkLst>
        <pc:spChg chg="mod">
          <ac:chgData name="김창엽" userId="ab6e388b-aefe-4f85-9ad7-791dbac8cda1" providerId="ADAL" clId="{3500C1D7-3216-469E-B881-11E89BA85E5F}" dt="2023-12-17T06:47:25.077" v="212" actId="20577"/>
          <ac:spMkLst>
            <pc:docMk/>
            <pc:sldMk cId="2377570328" sldId="375"/>
            <ac:spMk id="2" creationId="{691C8EAB-32BD-580E-E100-986DA5B69D8B}"/>
          </ac:spMkLst>
        </pc:spChg>
        <pc:spChg chg="del mod">
          <ac:chgData name="김창엽" userId="ab6e388b-aefe-4f85-9ad7-791dbac8cda1" providerId="ADAL" clId="{3500C1D7-3216-469E-B881-11E89BA85E5F}" dt="2023-12-17T06:47:04.064" v="148" actId="478"/>
          <ac:spMkLst>
            <pc:docMk/>
            <pc:sldMk cId="2377570328" sldId="375"/>
            <ac:spMk id="3" creationId="{AA1CB721-A211-86BC-59E4-E90DC153E52E}"/>
          </ac:spMkLst>
        </pc:spChg>
        <pc:spChg chg="add del mod">
          <ac:chgData name="김창엽" userId="ab6e388b-aefe-4f85-9ad7-791dbac8cda1" providerId="ADAL" clId="{3500C1D7-3216-469E-B881-11E89BA85E5F}" dt="2023-12-17T06:47:05.373" v="149" actId="478"/>
          <ac:spMkLst>
            <pc:docMk/>
            <pc:sldMk cId="2377570328" sldId="375"/>
            <ac:spMk id="5" creationId="{EE02CB1D-BB20-9988-DEE5-E97AA413428F}"/>
          </ac:spMkLst>
        </pc:spChg>
        <pc:picChg chg="add mod">
          <ac:chgData name="김창엽" userId="ab6e388b-aefe-4f85-9ad7-791dbac8cda1" providerId="ADAL" clId="{3500C1D7-3216-469E-B881-11E89BA85E5F}" dt="2023-12-17T10:43:48.049" v="1812" actId="1076"/>
          <ac:picMkLst>
            <pc:docMk/>
            <pc:sldMk cId="2377570328" sldId="375"/>
            <ac:picMk id="7" creationId="{53F7796D-BFFC-623A-8B48-43FC83A738C0}"/>
          </ac:picMkLst>
        </pc:picChg>
        <pc:picChg chg="add mod">
          <ac:chgData name="김창엽" userId="ab6e388b-aefe-4f85-9ad7-791dbac8cda1" providerId="ADAL" clId="{3500C1D7-3216-469E-B881-11E89BA85E5F}" dt="2023-12-17T10:43:50.631" v="1813" actId="1076"/>
          <ac:picMkLst>
            <pc:docMk/>
            <pc:sldMk cId="2377570328" sldId="375"/>
            <ac:picMk id="9" creationId="{8611DC91-1F1F-1062-83F7-6B05DB78D211}"/>
          </ac:picMkLst>
        </pc:picChg>
      </pc:sldChg>
      <pc:sldChg chg="addSp delSp modSp add mod">
        <pc:chgData name="김창엽" userId="ab6e388b-aefe-4f85-9ad7-791dbac8cda1" providerId="ADAL" clId="{3500C1D7-3216-469E-B881-11E89BA85E5F}" dt="2023-12-17T10:37:56.077" v="1788" actId="20577"/>
        <pc:sldMkLst>
          <pc:docMk/>
          <pc:sldMk cId="815428759" sldId="376"/>
        </pc:sldMkLst>
        <pc:spChg chg="mod">
          <ac:chgData name="김창엽" userId="ab6e388b-aefe-4f85-9ad7-791dbac8cda1" providerId="ADAL" clId="{3500C1D7-3216-469E-B881-11E89BA85E5F}" dt="2023-12-17T10:37:56.077" v="1788" actId="20577"/>
          <ac:spMkLst>
            <pc:docMk/>
            <pc:sldMk cId="815428759" sldId="376"/>
            <ac:spMk id="2" creationId="{691C8EAB-32BD-580E-E100-986DA5B69D8B}"/>
          </ac:spMkLst>
        </pc:spChg>
        <pc:spChg chg="add del mod">
          <ac:chgData name="김창엽" userId="ab6e388b-aefe-4f85-9ad7-791dbac8cda1" providerId="ADAL" clId="{3500C1D7-3216-469E-B881-11E89BA85E5F}" dt="2023-12-17T06:50:38.774" v="263" actId="478"/>
          <ac:spMkLst>
            <pc:docMk/>
            <pc:sldMk cId="815428759" sldId="376"/>
            <ac:spMk id="3" creationId="{8760494C-47DB-3136-5BA5-D1D1EF548AC1}"/>
          </ac:spMkLst>
        </pc:spChg>
        <pc:spChg chg="add del mod">
          <ac:chgData name="김창엽" userId="ab6e388b-aefe-4f85-9ad7-791dbac8cda1" providerId="ADAL" clId="{3500C1D7-3216-469E-B881-11E89BA85E5F}" dt="2023-12-17T06:50:33.697" v="260" actId="478"/>
          <ac:spMkLst>
            <pc:docMk/>
            <pc:sldMk cId="815428759" sldId="376"/>
            <ac:spMk id="4" creationId="{D5F25A95-A122-F210-2468-8C989A62F8C2}"/>
          </ac:spMkLst>
        </pc:spChg>
        <pc:spChg chg="add mod">
          <ac:chgData name="김창엽" userId="ab6e388b-aefe-4f85-9ad7-791dbac8cda1" providerId="ADAL" clId="{3500C1D7-3216-469E-B881-11E89BA85E5F}" dt="2023-12-17T06:53:07.155" v="392" actId="1076"/>
          <ac:spMkLst>
            <pc:docMk/>
            <pc:sldMk cId="815428759" sldId="376"/>
            <ac:spMk id="5" creationId="{9B29C556-4717-C589-6482-3EFB3F0A232C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8" creationId="{8E320B19-F407-2A48-8A4C-E4361E93DA38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9" creationId="{350D5267-91D6-F795-E680-4549F2749208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10" creationId="{2D128EB0-A560-C728-9425-B62B0AF9E822}"/>
          </ac:spMkLst>
        </pc:spChg>
        <pc:spChg chg="add del mod">
          <ac:chgData name="김창엽" userId="ab6e388b-aefe-4f85-9ad7-791dbac8cda1" providerId="ADAL" clId="{3500C1D7-3216-469E-B881-11E89BA85E5F}" dt="2023-12-17T06:49:20.558" v="242" actId="478"/>
          <ac:spMkLst>
            <pc:docMk/>
            <pc:sldMk cId="815428759" sldId="376"/>
            <ac:spMk id="11" creationId="{A021D0B1-7415-ED8D-1514-4BA01035966D}"/>
          </ac:spMkLst>
        </pc:spChg>
        <pc:spChg chg="add del mod">
          <ac:chgData name="김창엽" userId="ab6e388b-aefe-4f85-9ad7-791dbac8cda1" providerId="ADAL" clId="{3500C1D7-3216-469E-B881-11E89BA85E5F}" dt="2023-12-17T07:23:10.879" v="1083" actId="478"/>
          <ac:spMkLst>
            <pc:docMk/>
            <pc:sldMk cId="815428759" sldId="376"/>
            <ac:spMk id="12" creationId="{0DC79782-E331-6835-8382-A6363D6045FE}"/>
          </ac:spMkLst>
        </pc:spChg>
        <pc:spChg chg="add del mod">
          <ac:chgData name="김창엽" userId="ab6e388b-aefe-4f85-9ad7-791dbac8cda1" providerId="ADAL" clId="{3500C1D7-3216-469E-B881-11E89BA85E5F}" dt="2023-12-17T07:23:12.226" v="1084" actId="478"/>
          <ac:spMkLst>
            <pc:docMk/>
            <pc:sldMk cId="815428759" sldId="376"/>
            <ac:spMk id="13" creationId="{DA8D4F59-200A-06C1-3D31-472787FCF6C2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16" creationId="{95F61EBA-9F2E-86B0-B889-159DF6F851E0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17" creationId="{FC51342F-FAB8-DF56-695A-B37F5AA01FA8}"/>
          </ac:spMkLst>
        </pc:spChg>
        <pc:spChg chg="mod">
          <ac:chgData name="김창엽" userId="ab6e388b-aefe-4f85-9ad7-791dbac8cda1" providerId="ADAL" clId="{3500C1D7-3216-469E-B881-11E89BA85E5F}" dt="2023-12-17T06:49:50.822" v="250" actId="1076"/>
          <ac:spMkLst>
            <pc:docMk/>
            <pc:sldMk cId="815428759" sldId="376"/>
            <ac:spMk id="18" creationId="{35D5572F-3C82-2F23-14D8-AF7DFF385A6C}"/>
          </ac:spMkLst>
        </pc:spChg>
        <pc:spChg chg="mod">
          <ac:chgData name="김창엽" userId="ab6e388b-aefe-4f85-9ad7-791dbac8cda1" providerId="ADAL" clId="{3500C1D7-3216-469E-B881-11E89BA85E5F}" dt="2023-12-17T06:53:07.155" v="392" actId="1076"/>
          <ac:spMkLst>
            <pc:docMk/>
            <pc:sldMk cId="815428759" sldId="376"/>
            <ac:spMk id="20" creationId="{323E885E-8A0A-1C87-0064-B6B5023759F7}"/>
          </ac:spMkLst>
        </pc:spChg>
        <pc:spChg chg="mod">
          <ac:chgData name="김창엽" userId="ab6e388b-aefe-4f85-9ad7-791dbac8cda1" providerId="ADAL" clId="{3500C1D7-3216-469E-B881-11E89BA85E5F}" dt="2023-12-17T06:53:07.155" v="392" actId="1076"/>
          <ac:spMkLst>
            <pc:docMk/>
            <pc:sldMk cId="815428759" sldId="376"/>
            <ac:spMk id="21" creationId="{11EF76E3-920A-08E2-99AA-A67F79393486}"/>
          </ac:spMkLst>
        </pc:spChg>
        <pc:spChg chg="mod">
          <ac:chgData name="김창엽" userId="ab6e388b-aefe-4f85-9ad7-791dbac8cda1" providerId="ADAL" clId="{3500C1D7-3216-469E-B881-11E89BA85E5F}" dt="2023-12-17T06:53:07.155" v="392" actId="1076"/>
          <ac:spMkLst>
            <pc:docMk/>
            <pc:sldMk cId="815428759" sldId="376"/>
            <ac:spMk id="22" creationId="{91DF781F-EC9E-3DE5-C0DF-2639CFF62710}"/>
          </ac:spMkLst>
        </pc:spChg>
        <pc:spChg chg="add mod">
          <ac:chgData name="김창엽" userId="ab6e388b-aefe-4f85-9ad7-791dbac8cda1" providerId="ADAL" clId="{3500C1D7-3216-469E-B881-11E89BA85E5F}" dt="2023-12-17T06:54:40.624" v="406" actId="1076"/>
          <ac:spMkLst>
            <pc:docMk/>
            <pc:sldMk cId="815428759" sldId="376"/>
            <ac:spMk id="28" creationId="{B6F3F3B4-2A18-CFFB-9637-D83A35616419}"/>
          </ac:spMkLst>
        </pc:spChg>
        <pc:spChg chg="add del mod">
          <ac:chgData name="김창엽" userId="ab6e388b-aefe-4f85-9ad7-791dbac8cda1" providerId="ADAL" clId="{3500C1D7-3216-469E-B881-11E89BA85E5F}" dt="2023-12-17T06:54:42.618" v="407" actId="478"/>
          <ac:spMkLst>
            <pc:docMk/>
            <pc:sldMk cId="815428759" sldId="376"/>
            <ac:spMk id="30" creationId="{78DDDBAD-4004-044B-550F-6E6A784262CC}"/>
          </ac:spMkLst>
        </pc:spChg>
        <pc:spChg chg="add mod">
          <ac:chgData name="김창엽" userId="ab6e388b-aefe-4f85-9ad7-791dbac8cda1" providerId="ADAL" clId="{3500C1D7-3216-469E-B881-11E89BA85E5F}" dt="2023-12-17T06:50:02.718" v="253" actId="1076"/>
          <ac:spMkLst>
            <pc:docMk/>
            <pc:sldMk cId="815428759" sldId="376"/>
            <ac:spMk id="31" creationId="{12E36ABA-EC08-8CDB-B2AD-8B59FD007E34}"/>
          </ac:spMkLst>
        </pc:spChg>
        <pc:spChg chg="add mod">
          <ac:chgData name="김창엽" userId="ab6e388b-aefe-4f85-9ad7-791dbac8cda1" providerId="ADAL" clId="{3500C1D7-3216-469E-B881-11E89BA85E5F}" dt="2023-12-17T06:56:13.806" v="543" actId="1076"/>
          <ac:spMkLst>
            <pc:docMk/>
            <pc:sldMk cId="815428759" sldId="376"/>
            <ac:spMk id="32" creationId="{EBA06ACF-E7DE-C62B-14BC-2F9C148294DF}"/>
          </ac:spMkLst>
        </pc:spChg>
        <pc:spChg chg="mod">
          <ac:chgData name="김창엽" userId="ab6e388b-aefe-4f85-9ad7-791dbac8cda1" providerId="ADAL" clId="{3500C1D7-3216-469E-B881-11E89BA85E5F}" dt="2023-12-17T06:56:54.589" v="557" actId="1076"/>
          <ac:spMkLst>
            <pc:docMk/>
            <pc:sldMk cId="815428759" sldId="376"/>
            <ac:spMk id="40" creationId="{E97FF681-C2C5-5FB1-1226-86416F779AAB}"/>
          </ac:spMkLst>
        </pc:spChg>
        <pc:spChg chg="mod">
          <ac:chgData name="김창엽" userId="ab6e388b-aefe-4f85-9ad7-791dbac8cda1" providerId="ADAL" clId="{3500C1D7-3216-469E-B881-11E89BA85E5F}" dt="2023-12-17T06:51:27.256" v="276"/>
          <ac:spMkLst>
            <pc:docMk/>
            <pc:sldMk cId="815428759" sldId="376"/>
            <ac:spMk id="42" creationId="{38920A2D-7B20-A04F-C9FB-DB72A89BA379}"/>
          </ac:spMkLst>
        </pc:spChg>
        <pc:spChg chg="mod">
          <ac:chgData name="김창엽" userId="ab6e388b-aefe-4f85-9ad7-791dbac8cda1" providerId="ADAL" clId="{3500C1D7-3216-469E-B881-11E89BA85E5F}" dt="2023-12-17T06:51:27.256" v="276"/>
          <ac:spMkLst>
            <pc:docMk/>
            <pc:sldMk cId="815428759" sldId="376"/>
            <ac:spMk id="43" creationId="{7E26D132-4EAF-7E10-53CA-0F070B089585}"/>
          </ac:spMkLst>
        </pc:spChg>
        <pc:spChg chg="mod">
          <ac:chgData name="김창엽" userId="ab6e388b-aefe-4f85-9ad7-791dbac8cda1" providerId="ADAL" clId="{3500C1D7-3216-469E-B881-11E89BA85E5F}" dt="2023-12-17T06:51:27.256" v="276"/>
          <ac:spMkLst>
            <pc:docMk/>
            <pc:sldMk cId="815428759" sldId="376"/>
            <ac:spMk id="44" creationId="{44BBBCC8-F408-E051-42F3-A9B01F083F1B}"/>
          </ac:spMkLst>
        </pc:spChg>
        <pc:spChg chg="add mod">
          <ac:chgData name="김창엽" userId="ab6e388b-aefe-4f85-9ad7-791dbac8cda1" providerId="ADAL" clId="{3500C1D7-3216-469E-B881-11E89BA85E5F}" dt="2023-12-17T06:52:01.763" v="318" actId="1076"/>
          <ac:spMkLst>
            <pc:docMk/>
            <pc:sldMk cId="815428759" sldId="376"/>
            <ac:spMk id="46" creationId="{3DE0B4E9-ADC0-4A2A-DF84-80CE0216DE77}"/>
          </ac:spMkLst>
        </pc:spChg>
        <pc:spChg chg="add mod">
          <ac:chgData name="김창엽" userId="ab6e388b-aefe-4f85-9ad7-791dbac8cda1" providerId="ADAL" clId="{3500C1D7-3216-469E-B881-11E89BA85E5F}" dt="2023-12-17T06:54:10.103" v="398" actId="1076"/>
          <ac:spMkLst>
            <pc:docMk/>
            <pc:sldMk cId="815428759" sldId="376"/>
            <ac:spMk id="47" creationId="{5730447E-0BB1-ABDC-793A-8832DC1D8191}"/>
          </ac:spMkLst>
        </pc:spChg>
        <pc:spChg chg="add mod">
          <ac:chgData name="김창엽" userId="ab6e388b-aefe-4f85-9ad7-791dbac8cda1" providerId="ADAL" clId="{3500C1D7-3216-469E-B881-11E89BA85E5F}" dt="2023-12-17T06:56:05.705" v="542" actId="1076"/>
          <ac:spMkLst>
            <pc:docMk/>
            <pc:sldMk cId="815428759" sldId="376"/>
            <ac:spMk id="66" creationId="{F8EDE336-959C-83B9-2A75-D01F12316CC7}"/>
          </ac:spMkLst>
        </pc:spChg>
        <pc:spChg chg="add mod">
          <ac:chgData name="김창엽" userId="ab6e388b-aefe-4f85-9ad7-791dbac8cda1" providerId="ADAL" clId="{3500C1D7-3216-469E-B881-11E89BA85E5F}" dt="2023-12-17T06:55:59.977" v="535" actId="1076"/>
          <ac:spMkLst>
            <pc:docMk/>
            <pc:sldMk cId="815428759" sldId="376"/>
            <ac:spMk id="67" creationId="{B9317345-6212-D23C-91E5-510DF36349DA}"/>
          </ac:spMkLst>
        </pc:spChg>
        <pc:spChg chg="mod">
          <ac:chgData name="김창엽" userId="ab6e388b-aefe-4f85-9ad7-791dbac8cda1" providerId="ADAL" clId="{3500C1D7-3216-469E-B881-11E89BA85E5F}" dt="2023-12-17T06:56:22.133" v="544"/>
          <ac:spMkLst>
            <pc:docMk/>
            <pc:sldMk cId="815428759" sldId="376"/>
            <ac:spMk id="69" creationId="{AF08EF8D-47A5-AC1B-6A41-79E044D8885E}"/>
          </ac:spMkLst>
        </pc:spChg>
        <pc:spChg chg="mod">
          <ac:chgData name="김창엽" userId="ab6e388b-aefe-4f85-9ad7-791dbac8cda1" providerId="ADAL" clId="{3500C1D7-3216-469E-B881-11E89BA85E5F}" dt="2023-12-17T06:56:22.133" v="544"/>
          <ac:spMkLst>
            <pc:docMk/>
            <pc:sldMk cId="815428759" sldId="376"/>
            <ac:spMk id="71" creationId="{C9BE8442-A944-5A1D-4F03-CC82FC6C6961}"/>
          </ac:spMkLst>
        </pc:spChg>
        <pc:spChg chg="mod">
          <ac:chgData name="김창엽" userId="ab6e388b-aefe-4f85-9ad7-791dbac8cda1" providerId="ADAL" clId="{3500C1D7-3216-469E-B881-11E89BA85E5F}" dt="2023-12-17T06:56:22.133" v="544"/>
          <ac:spMkLst>
            <pc:docMk/>
            <pc:sldMk cId="815428759" sldId="376"/>
            <ac:spMk id="72" creationId="{0F24BC81-F970-3D31-D991-BC4C8FA8DE04}"/>
          </ac:spMkLst>
        </pc:spChg>
        <pc:spChg chg="mod">
          <ac:chgData name="김창엽" userId="ab6e388b-aefe-4f85-9ad7-791dbac8cda1" providerId="ADAL" clId="{3500C1D7-3216-469E-B881-11E89BA85E5F}" dt="2023-12-17T06:56:22.133" v="544"/>
          <ac:spMkLst>
            <pc:docMk/>
            <pc:sldMk cId="815428759" sldId="376"/>
            <ac:spMk id="73" creationId="{930D7FE5-E9D5-828F-FA35-F9488A4EC8E2}"/>
          </ac:spMkLst>
        </pc:spChg>
        <pc:spChg chg="mod">
          <ac:chgData name="김창엽" userId="ab6e388b-aefe-4f85-9ad7-791dbac8cda1" providerId="ADAL" clId="{3500C1D7-3216-469E-B881-11E89BA85E5F}" dt="2023-12-17T06:56:42.025" v="553"/>
          <ac:spMkLst>
            <pc:docMk/>
            <pc:sldMk cId="815428759" sldId="376"/>
            <ac:spMk id="81" creationId="{A3EB1A74-7051-9080-0778-6D785D9DDEA9}"/>
          </ac:spMkLst>
        </pc:spChg>
        <pc:spChg chg="mod">
          <ac:chgData name="김창엽" userId="ab6e388b-aefe-4f85-9ad7-791dbac8cda1" providerId="ADAL" clId="{3500C1D7-3216-469E-B881-11E89BA85E5F}" dt="2023-12-17T06:56:42.025" v="553"/>
          <ac:spMkLst>
            <pc:docMk/>
            <pc:sldMk cId="815428759" sldId="376"/>
            <ac:spMk id="83" creationId="{7B2F3868-EAFD-B24B-F399-148907CD3254}"/>
          </ac:spMkLst>
        </pc:spChg>
        <pc:spChg chg="mod">
          <ac:chgData name="김창엽" userId="ab6e388b-aefe-4f85-9ad7-791dbac8cda1" providerId="ADAL" clId="{3500C1D7-3216-469E-B881-11E89BA85E5F}" dt="2023-12-17T06:56:42.025" v="553"/>
          <ac:spMkLst>
            <pc:docMk/>
            <pc:sldMk cId="815428759" sldId="376"/>
            <ac:spMk id="84" creationId="{043F9AD1-7308-897F-6DF4-DDE48562F2F5}"/>
          </ac:spMkLst>
        </pc:spChg>
        <pc:spChg chg="mod">
          <ac:chgData name="김창엽" userId="ab6e388b-aefe-4f85-9ad7-791dbac8cda1" providerId="ADAL" clId="{3500C1D7-3216-469E-B881-11E89BA85E5F}" dt="2023-12-17T06:56:42.025" v="553"/>
          <ac:spMkLst>
            <pc:docMk/>
            <pc:sldMk cId="815428759" sldId="376"/>
            <ac:spMk id="85" creationId="{727BEB3B-FD73-6B9E-F922-4EEF3051F3CA}"/>
          </ac:spMkLst>
        </pc:spChg>
        <pc:spChg chg="add mod">
          <ac:chgData name="김창엽" userId="ab6e388b-aefe-4f85-9ad7-791dbac8cda1" providerId="ADAL" clId="{3500C1D7-3216-469E-B881-11E89BA85E5F}" dt="2023-12-17T06:57:36.917" v="570" actId="1076"/>
          <ac:spMkLst>
            <pc:docMk/>
            <pc:sldMk cId="815428759" sldId="376"/>
            <ac:spMk id="88" creationId="{469DCE61-6C30-29EB-3612-E6D6CD6BCFD6}"/>
          </ac:spMkLst>
        </pc:spChg>
        <pc:spChg chg="add mod">
          <ac:chgData name="김창엽" userId="ab6e388b-aefe-4f85-9ad7-791dbac8cda1" providerId="ADAL" clId="{3500C1D7-3216-469E-B881-11E89BA85E5F}" dt="2023-12-17T06:59:22.523" v="594" actId="20577"/>
          <ac:spMkLst>
            <pc:docMk/>
            <pc:sldMk cId="815428759" sldId="376"/>
            <ac:spMk id="89" creationId="{CD4D2874-C166-D080-7E69-E2583DAAA6F2}"/>
          </ac:spMkLst>
        </pc:spChg>
        <pc:spChg chg="add mod">
          <ac:chgData name="김창엽" userId="ab6e388b-aefe-4f85-9ad7-791dbac8cda1" providerId="ADAL" clId="{3500C1D7-3216-469E-B881-11E89BA85E5F}" dt="2023-12-17T06:59:20.452" v="591" actId="1076"/>
          <ac:spMkLst>
            <pc:docMk/>
            <pc:sldMk cId="815428759" sldId="376"/>
            <ac:spMk id="90" creationId="{64C9BD92-9578-094F-BBCE-5D6427A8DE97}"/>
          </ac:spMkLst>
        </pc:spChg>
        <pc:spChg chg="add mod">
          <ac:chgData name="김창엽" userId="ab6e388b-aefe-4f85-9ad7-791dbac8cda1" providerId="ADAL" clId="{3500C1D7-3216-469E-B881-11E89BA85E5F}" dt="2023-12-17T06:59:43.964" v="612" actId="1076"/>
          <ac:spMkLst>
            <pc:docMk/>
            <pc:sldMk cId="815428759" sldId="376"/>
            <ac:spMk id="91" creationId="{A3798CB5-4659-C1D6-7598-E87F34DEDF6F}"/>
          </ac:spMkLst>
        </pc:spChg>
        <pc:spChg chg="add mod">
          <ac:chgData name="김창엽" userId="ab6e388b-aefe-4f85-9ad7-791dbac8cda1" providerId="ADAL" clId="{3500C1D7-3216-469E-B881-11E89BA85E5F}" dt="2023-12-17T06:59:56.739" v="627" actId="14100"/>
          <ac:spMkLst>
            <pc:docMk/>
            <pc:sldMk cId="815428759" sldId="376"/>
            <ac:spMk id="92" creationId="{A2A77874-4692-0924-7F05-A75EAA3DED65}"/>
          </ac:spMkLst>
        </pc:spChg>
        <pc:spChg chg="add del mod">
          <ac:chgData name="김창엽" userId="ab6e388b-aefe-4f85-9ad7-791dbac8cda1" providerId="ADAL" clId="{3500C1D7-3216-469E-B881-11E89BA85E5F}" dt="2023-12-17T07:00:55.022" v="629"/>
          <ac:spMkLst>
            <pc:docMk/>
            <pc:sldMk cId="815428759" sldId="376"/>
            <ac:spMk id="93" creationId="{1BF05612-A733-A1DA-9DD8-D138B2BD4A9A}"/>
          </ac:spMkLst>
        </pc:spChg>
        <pc:spChg chg="mod">
          <ac:chgData name="김창엽" userId="ab6e388b-aefe-4f85-9ad7-791dbac8cda1" providerId="ADAL" clId="{3500C1D7-3216-469E-B881-11E89BA85E5F}" dt="2023-12-17T07:23:13.134" v="1085"/>
          <ac:spMkLst>
            <pc:docMk/>
            <pc:sldMk cId="815428759" sldId="376"/>
            <ac:spMk id="95" creationId="{F8B1AC75-EB8A-599F-98FF-F92E5A85EFAA}"/>
          </ac:spMkLst>
        </pc:spChg>
        <pc:spChg chg="mod">
          <ac:chgData name="김창엽" userId="ab6e388b-aefe-4f85-9ad7-791dbac8cda1" providerId="ADAL" clId="{3500C1D7-3216-469E-B881-11E89BA85E5F}" dt="2023-12-17T07:23:13.134" v="1085"/>
          <ac:spMkLst>
            <pc:docMk/>
            <pc:sldMk cId="815428759" sldId="376"/>
            <ac:spMk id="96" creationId="{2DC1BFDA-A99D-5348-0AD8-B8035221504A}"/>
          </ac:spMkLst>
        </pc:spChg>
        <pc:spChg chg="mod">
          <ac:chgData name="김창엽" userId="ab6e388b-aefe-4f85-9ad7-791dbac8cda1" providerId="ADAL" clId="{3500C1D7-3216-469E-B881-11E89BA85E5F}" dt="2023-12-17T07:23:13.134" v="1085"/>
          <ac:spMkLst>
            <pc:docMk/>
            <pc:sldMk cId="815428759" sldId="376"/>
            <ac:spMk id="97" creationId="{7203B7A3-217A-72CE-AF66-B1C7ABDD7B99}"/>
          </ac:spMkLst>
        </pc:spChg>
        <pc:grpChg chg="add del mod">
          <ac:chgData name="김창엽" userId="ab6e388b-aefe-4f85-9ad7-791dbac8cda1" providerId="ADAL" clId="{3500C1D7-3216-469E-B881-11E89BA85E5F}" dt="2023-12-17T06:50:37.508" v="262" actId="478"/>
          <ac:grpSpMkLst>
            <pc:docMk/>
            <pc:sldMk cId="815428759" sldId="376"/>
            <ac:grpSpMk id="6" creationId="{A12CD0EC-BA3A-526C-7647-14F09A8413BB}"/>
          </ac:grpSpMkLst>
        </pc:grpChg>
        <pc:grpChg chg="add del mod">
          <ac:chgData name="김창엽" userId="ab6e388b-aefe-4f85-9ad7-791dbac8cda1" providerId="ADAL" clId="{3500C1D7-3216-469E-B881-11E89BA85E5F}" dt="2023-12-17T06:50:35.137" v="261" actId="478"/>
          <ac:grpSpMkLst>
            <pc:docMk/>
            <pc:sldMk cId="815428759" sldId="376"/>
            <ac:grpSpMk id="15" creationId="{309A2601-7D3E-A463-B9CE-33299516CB51}"/>
          </ac:grpSpMkLst>
        </pc:grpChg>
        <pc:grpChg chg="add mod">
          <ac:chgData name="김창엽" userId="ab6e388b-aefe-4f85-9ad7-791dbac8cda1" providerId="ADAL" clId="{3500C1D7-3216-469E-B881-11E89BA85E5F}" dt="2023-12-17T06:53:07.155" v="392" actId="1076"/>
          <ac:grpSpMkLst>
            <pc:docMk/>
            <pc:sldMk cId="815428759" sldId="376"/>
            <ac:grpSpMk id="19" creationId="{B3CAC577-F920-269E-90CE-BEBF63B4D975}"/>
          </ac:grpSpMkLst>
        </pc:grpChg>
        <pc:grpChg chg="add mod">
          <ac:chgData name="김창엽" userId="ab6e388b-aefe-4f85-9ad7-791dbac8cda1" providerId="ADAL" clId="{3500C1D7-3216-469E-B881-11E89BA85E5F}" dt="2023-12-17T06:53:07.155" v="392" actId="1076"/>
          <ac:grpSpMkLst>
            <pc:docMk/>
            <pc:sldMk cId="815428759" sldId="376"/>
            <ac:grpSpMk id="38" creationId="{A2C9D0C4-9437-6F66-BB03-730616F8DA01}"/>
          </ac:grpSpMkLst>
        </pc:grpChg>
        <pc:grpChg chg="add mod">
          <ac:chgData name="김창엽" userId="ab6e388b-aefe-4f85-9ad7-791dbac8cda1" providerId="ADAL" clId="{3500C1D7-3216-469E-B881-11E89BA85E5F}" dt="2023-12-17T06:57:03.887" v="558" actId="1076"/>
          <ac:grpSpMkLst>
            <pc:docMk/>
            <pc:sldMk cId="815428759" sldId="376"/>
            <ac:grpSpMk id="39" creationId="{142FEE05-0468-F5C0-CDE3-2870B0346B02}"/>
          </ac:grpSpMkLst>
        </pc:grpChg>
        <pc:grpChg chg="mod">
          <ac:chgData name="김창엽" userId="ab6e388b-aefe-4f85-9ad7-791dbac8cda1" providerId="ADAL" clId="{3500C1D7-3216-469E-B881-11E89BA85E5F}" dt="2023-12-17T06:51:27.256" v="276"/>
          <ac:grpSpMkLst>
            <pc:docMk/>
            <pc:sldMk cId="815428759" sldId="376"/>
            <ac:grpSpMk id="41" creationId="{FF232ADC-D3B5-2C98-F27B-9901D9FDCE34}"/>
          </ac:grpSpMkLst>
        </pc:grpChg>
        <pc:grpChg chg="add mod">
          <ac:chgData name="김창엽" userId="ab6e388b-aefe-4f85-9ad7-791dbac8cda1" providerId="ADAL" clId="{3500C1D7-3216-469E-B881-11E89BA85E5F}" dt="2023-12-17T06:56:24.464" v="545" actId="1076"/>
          <ac:grpSpMkLst>
            <pc:docMk/>
            <pc:sldMk cId="815428759" sldId="376"/>
            <ac:grpSpMk id="68" creationId="{E233134C-154A-495E-41E9-A6E26CDA61EF}"/>
          </ac:grpSpMkLst>
        </pc:grpChg>
        <pc:grpChg chg="mod">
          <ac:chgData name="김창엽" userId="ab6e388b-aefe-4f85-9ad7-791dbac8cda1" providerId="ADAL" clId="{3500C1D7-3216-469E-B881-11E89BA85E5F}" dt="2023-12-17T06:56:22.133" v="544"/>
          <ac:grpSpMkLst>
            <pc:docMk/>
            <pc:sldMk cId="815428759" sldId="376"/>
            <ac:grpSpMk id="70" creationId="{137D2C80-F61A-7501-021E-2CE453AF368A}"/>
          </ac:grpSpMkLst>
        </pc:grpChg>
        <pc:grpChg chg="add mod">
          <ac:chgData name="김창엽" userId="ab6e388b-aefe-4f85-9ad7-791dbac8cda1" providerId="ADAL" clId="{3500C1D7-3216-469E-B881-11E89BA85E5F}" dt="2023-12-17T06:56:46.032" v="554" actId="1076"/>
          <ac:grpSpMkLst>
            <pc:docMk/>
            <pc:sldMk cId="815428759" sldId="376"/>
            <ac:grpSpMk id="80" creationId="{A9AA62EF-2630-19F7-A889-B49C4714F1CA}"/>
          </ac:grpSpMkLst>
        </pc:grpChg>
        <pc:grpChg chg="mod">
          <ac:chgData name="김창엽" userId="ab6e388b-aefe-4f85-9ad7-791dbac8cda1" providerId="ADAL" clId="{3500C1D7-3216-469E-B881-11E89BA85E5F}" dt="2023-12-17T06:56:42.025" v="553"/>
          <ac:grpSpMkLst>
            <pc:docMk/>
            <pc:sldMk cId="815428759" sldId="376"/>
            <ac:grpSpMk id="82" creationId="{79F6D4E5-F2BB-84B3-17CA-9BB4CE65A861}"/>
          </ac:grpSpMkLst>
        </pc:grpChg>
        <pc:grpChg chg="add mod">
          <ac:chgData name="김창엽" userId="ab6e388b-aefe-4f85-9ad7-791dbac8cda1" providerId="ADAL" clId="{3500C1D7-3216-469E-B881-11E89BA85E5F}" dt="2023-12-17T07:23:17.484" v="1086" actId="1076"/>
          <ac:grpSpMkLst>
            <pc:docMk/>
            <pc:sldMk cId="815428759" sldId="376"/>
            <ac:grpSpMk id="94" creationId="{B65A1875-864D-E9AD-2779-F5D0145D1C6A}"/>
          </ac:grpSpMkLst>
        </pc:grpChg>
        <pc:picChg chg="del">
          <ac:chgData name="김창엽" userId="ab6e388b-aefe-4f85-9ad7-791dbac8cda1" providerId="ADAL" clId="{3500C1D7-3216-469E-B881-11E89BA85E5F}" dt="2023-12-17T06:48:02.705" v="238" actId="478"/>
          <ac:picMkLst>
            <pc:docMk/>
            <pc:sldMk cId="815428759" sldId="376"/>
            <ac:picMk id="7" creationId="{53F7796D-BFFC-623A-8B48-43FC83A738C0}"/>
          </ac:picMkLst>
        </pc:picChg>
        <pc:picChg chg="add mod">
          <ac:chgData name="김창엽" userId="ab6e388b-aefe-4f85-9ad7-791dbac8cda1" providerId="ADAL" clId="{3500C1D7-3216-469E-B881-11E89BA85E5F}" dt="2023-12-17T06:53:07.155" v="392" actId="1076"/>
          <ac:picMkLst>
            <pc:docMk/>
            <pc:sldMk cId="815428759" sldId="376"/>
            <ac:picMk id="14" creationId="{C837ABAF-13D9-0757-1404-FA7CF9790352}"/>
          </ac:picMkLst>
        </pc:picChg>
        <pc:picChg chg="add del mod">
          <ac:chgData name="김창엽" userId="ab6e388b-aefe-4f85-9ad7-791dbac8cda1" providerId="ADAL" clId="{3500C1D7-3216-469E-B881-11E89BA85E5F}" dt="2023-12-17T06:50:33.697" v="260" actId="478"/>
          <ac:picMkLst>
            <pc:docMk/>
            <pc:sldMk cId="815428759" sldId="376"/>
            <ac:picMk id="23" creationId="{CB80076C-C95C-16CB-1280-BEACB1E04A96}"/>
          </ac:picMkLst>
        </pc:picChg>
        <pc:picChg chg="add del mod">
          <ac:chgData name="김창엽" userId="ab6e388b-aefe-4f85-9ad7-791dbac8cda1" providerId="ADAL" clId="{3500C1D7-3216-469E-B881-11E89BA85E5F}" dt="2023-12-17T06:50:37.508" v="262" actId="478"/>
          <ac:picMkLst>
            <pc:docMk/>
            <pc:sldMk cId="815428759" sldId="376"/>
            <ac:picMk id="24" creationId="{72CE6F7C-4A74-01DD-00BA-8C67CB315572}"/>
          </ac:picMkLst>
        </pc:picChg>
        <pc:picChg chg="add mod">
          <ac:chgData name="김창엽" userId="ab6e388b-aefe-4f85-9ad7-791dbac8cda1" providerId="ADAL" clId="{3500C1D7-3216-469E-B881-11E89BA85E5F}" dt="2023-12-17T06:51:22.575" v="275" actId="1076"/>
          <ac:picMkLst>
            <pc:docMk/>
            <pc:sldMk cId="815428759" sldId="376"/>
            <ac:picMk id="33" creationId="{23DB17CD-B56E-3C58-FAAF-0BCC1AF6D3C2}"/>
          </ac:picMkLst>
        </pc:picChg>
        <pc:picChg chg="add mod">
          <ac:chgData name="김창엽" userId="ab6e388b-aefe-4f85-9ad7-791dbac8cda1" providerId="ADAL" clId="{3500C1D7-3216-469E-B881-11E89BA85E5F}" dt="2023-12-17T06:50:25.859" v="259" actId="1076"/>
          <ac:picMkLst>
            <pc:docMk/>
            <pc:sldMk cId="815428759" sldId="376"/>
            <ac:picMk id="34" creationId="{BF52A1A1-C445-B93B-3F63-C9ECDCFC7ECE}"/>
          </ac:picMkLst>
        </pc:picChg>
        <pc:picChg chg="add mod">
          <ac:chgData name="김창엽" userId="ab6e388b-aefe-4f85-9ad7-791dbac8cda1" providerId="ADAL" clId="{3500C1D7-3216-469E-B881-11E89BA85E5F}" dt="2023-12-17T06:54:59.357" v="409" actId="1076"/>
          <ac:picMkLst>
            <pc:docMk/>
            <pc:sldMk cId="815428759" sldId="376"/>
            <ac:picMk id="58" creationId="{781E178D-86AB-9F70-701D-B978B335734E}"/>
          </ac:picMkLst>
        </pc:picChg>
        <pc:picChg chg="add mod">
          <ac:chgData name="김창엽" userId="ab6e388b-aefe-4f85-9ad7-791dbac8cda1" providerId="ADAL" clId="{3500C1D7-3216-469E-B881-11E89BA85E5F}" dt="2023-12-17T06:55:09.624" v="414" actId="1076"/>
          <ac:picMkLst>
            <pc:docMk/>
            <pc:sldMk cId="815428759" sldId="376"/>
            <ac:picMk id="62" creationId="{FC398AFA-825E-AF54-AB3B-BA1AC7D89A1E}"/>
          </ac:picMkLst>
        </pc:picChg>
        <pc:cxnChg chg="add mod">
          <ac:chgData name="김창엽" userId="ab6e388b-aefe-4f85-9ad7-791dbac8cda1" providerId="ADAL" clId="{3500C1D7-3216-469E-B881-11E89BA85E5F}" dt="2023-12-17T06:53:28.443" v="397" actId="14100"/>
          <ac:cxnSpMkLst>
            <pc:docMk/>
            <pc:sldMk cId="815428759" sldId="376"/>
            <ac:cxnSpMk id="25" creationId="{EE962485-46FC-1160-1881-8A20AB96EF13}"/>
          </ac:cxnSpMkLst>
        </pc:cxnChg>
        <pc:cxnChg chg="add mod">
          <ac:chgData name="김창엽" userId="ab6e388b-aefe-4f85-9ad7-791dbac8cda1" providerId="ADAL" clId="{3500C1D7-3216-469E-B881-11E89BA85E5F}" dt="2023-12-17T06:57:03.887" v="558" actId="1076"/>
          <ac:cxnSpMkLst>
            <pc:docMk/>
            <pc:sldMk cId="815428759" sldId="376"/>
            <ac:cxnSpMk id="26" creationId="{4E7307EE-B3C0-AD50-E4B3-ED2A41B0DCDA}"/>
          </ac:cxnSpMkLst>
        </pc:cxnChg>
        <pc:cxnChg chg="add mod">
          <ac:chgData name="김창엽" userId="ab6e388b-aefe-4f85-9ad7-791dbac8cda1" providerId="ADAL" clId="{3500C1D7-3216-469E-B881-11E89BA85E5F}" dt="2023-12-17T07:23:10.879" v="1083" actId="478"/>
          <ac:cxnSpMkLst>
            <pc:docMk/>
            <pc:sldMk cId="815428759" sldId="376"/>
            <ac:cxnSpMk id="27" creationId="{37282AAC-C353-89E3-E84E-3EA0BED80FFA}"/>
          </ac:cxnSpMkLst>
        </pc:cxnChg>
        <pc:cxnChg chg="add mod">
          <ac:chgData name="김창엽" userId="ab6e388b-aefe-4f85-9ad7-791dbac8cda1" providerId="ADAL" clId="{3500C1D7-3216-469E-B881-11E89BA85E5F}" dt="2023-12-17T06:50:11.208" v="256" actId="1076"/>
          <ac:cxnSpMkLst>
            <pc:docMk/>
            <pc:sldMk cId="815428759" sldId="376"/>
            <ac:cxnSpMk id="29" creationId="{DADD4C22-DB34-FCB9-3FA0-64DE6C118BDF}"/>
          </ac:cxnSpMkLst>
        </pc:cxnChg>
        <pc:cxnChg chg="add mod">
          <ac:chgData name="김창엽" userId="ab6e388b-aefe-4f85-9ad7-791dbac8cda1" providerId="ADAL" clId="{3500C1D7-3216-469E-B881-11E89BA85E5F}" dt="2023-12-17T07:23:10.879" v="1083" actId="478"/>
          <ac:cxnSpMkLst>
            <pc:docMk/>
            <pc:sldMk cId="815428759" sldId="376"/>
            <ac:cxnSpMk id="53" creationId="{7809D226-AFDF-265B-3FE4-7B4945F6CE4C}"/>
          </ac:cxnSpMkLst>
        </pc:cxnChg>
        <pc:cxnChg chg="add mod">
          <ac:chgData name="김창엽" userId="ab6e388b-aefe-4f85-9ad7-791dbac8cda1" providerId="ADAL" clId="{3500C1D7-3216-469E-B881-11E89BA85E5F}" dt="2023-12-17T06:55:12.742" v="417" actId="14100"/>
          <ac:cxnSpMkLst>
            <pc:docMk/>
            <pc:sldMk cId="815428759" sldId="376"/>
            <ac:cxnSpMk id="59" creationId="{6F96BC8B-8E1B-C51B-C175-4486C1035A43}"/>
          </ac:cxnSpMkLst>
        </pc:cxnChg>
        <pc:cxnChg chg="add mod">
          <ac:chgData name="김창엽" userId="ab6e388b-aefe-4f85-9ad7-791dbac8cda1" providerId="ADAL" clId="{3500C1D7-3216-469E-B881-11E89BA85E5F}" dt="2023-12-17T06:56:31.950" v="548" actId="14100"/>
          <ac:cxnSpMkLst>
            <pc:docMk/>
            <pc:sldMk cId="815428759" sldId="376"/>
            <ac:cxnSpMk id="74" creationId="{CB69D4C2-0C79-3DC9-BA9E-36829D379CF2}"/>
          </ac:cxnSpMkLst>
        </pc:cxnChg>
        <pc:cxnChg chg="add mod">
          <ac:chgData name="김창엽" userId="ab6e388b-aefe-4f85-9ad7-791dbac8cda1" providerId="ADAL" clId="{3500C1D7-3216-469E-B881-11E89BA85E5F}" dt="2023-12-17T06:56:48.450" v="555" actId="14100"/>
          <ac:cxnSpMkLst>
            <pc:docMk/>
            <pc:sldMk cId="815428759" sldId="376"/>
            <ac:cxnSpMk id="77" creationId="{4958603F-7CA4-70A2-F590-D6DEDD78411E}"/>
          </ac:cxnSpMkLst>
        </pc:cxnChg>
      </pc:sldChg>
      <pc:sldChg chg="addSp delSp modSp add mod">
        <pc:chgData name="김창엽" userId="ab6e388b-aefe-4f85-9ad7-791dbac8cda1" providerId="ADAL" clId="{3500C1D7-3216-469E-B881-11E89BA85E5F}" dt="2023-12-17T07:04:29.385" v="910" actId="14100"/>
        <pc:sldMkLst>
          <pc:docMk/>
          <pc:sldMk cId="951775725" sldId="378"/>
        </pc:sldMkLst>
        <pc:spChg chg="del">
          <ac:chgData name="김창엽" userId="ab6e388b-aefe-4f85-9ad7-791dbac8cda1" providerId="ADAL" clId="{3500C1D7-3216-469E-B881-11E89BA85E5F}" dt="2023-12-17T07:01:07.866" v="631" actId="478"/>
          <ac:spMkLst>
            <pc:docMk/>
            <pc:sldMk cId="951775725" sldId="378"/>
            <ac:spMk id="2" creationId="{691C8EAB-32BD-580E-E100-986DA5B69D8B}"/>
          </ac:spMkLst>
        </pc:spChg>
        <pc:spChg chg="add del mod">
          <ac:chgData name="김창엽" userId="ab6e388b-aefe-4f85-9ad7-791dbac8cda1" providerId="ADAL" clId="{3500C1D7-3216-469E-B881-11E89BA85E5F}" dt="2023-12-17T07:01:11.219" v="633" actId="478"/>
          <ac:spMkLst>
            <pc:docMk/>
            <pc:sldMk cId="951775725" sldId="378"/>
            <ac:spMk id="4" creationId="{C66EE9EF-A94B-EB44-F7F7-D5F07FE67BFD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5" creationId="{9B29C556-4717-C589-6482-3EFB3F0A232C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12" creationId="{0DC79782-E331-6835-8382-A6363D6045FE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13" creationId="{DA8D4F59-200A-06C1-3D31-472787FCF6C2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20" creationId="{323E885E-8A0A-1C87-0064-B6B5023759F7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21" creationId="{11EF76E3-920A-08E2-99AA-A67F79393486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22" creationId="{91DF781F-EC9E-3DE5-C0DF-2639CFF62710}"/>
          </ac:spMkLst>
        </pc:spChg>
        <pc:spChg chg="add mod">
          <ac:chgData name="김창엽" userId="ab6e388b-aefe-4f85-9ad7-791dbac8cda1" providerId="ADAL" clId="{3500C1D7-3216-469E-B881-11E89BA85E5F}" dt="2023-12-17T07:03:25.285" v="803" actId="1076"/>
          <ac:spMkLst>
            <pc:docMk/>
            <pc:sldMk cId="951775725" sldId="378"/>
            <ac:spMk id="23" creationId="{1FE68906-B6CA-07AB-7F71-0727466ABBE7}"/>
          </ac:spMkLst>
        </pc:spChg>
        <pc:spChg chg="add mod">
          <ac:chgData name="김창엽" userId="ab6e388b-aefe-4f85-9ad7-791dbac8cda1" providerId="ADAL" clId="{3500C1D7-3216-469E-B881-11E89BA85E5F}" dt="2023-12-17T07:03:58.335" v="898" actId="1076"/>
          <ac:spMkLst>
            <pc:docMk/>
            <pc:sldMk cId="951775725" sldId="378"/>
            <ac:spMk id="24" creationId="{8FCA67F8-A5F0-96BF-39CB-DD432B8F7561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28" creationId="{B6F3F3B4-2A18-CFFB-9637-D83A35616419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31" creationId="{12E36ABA-EC08-8CDB-B2AD-8B59FD007E34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32" creationId="{EBA06ACF-E7DE-C62B-14BC-2F9C148294DF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0" creationId="{E97FF681-C2C5-5FB1-1226-86416F779AAB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2" creationId="{38920A2D-7B20-A04F-C9FB-DB72A89BA379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3" creationId="{7E26D132-4EAF-7E10-53CA-0F070B089585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4" creationId="{44BBBCC8-F408-E051-42F3-A9B01F083F1B}"/>
          </ac:spMkLst>
        </pc:spChg>
        <pc:spChg chg="add del 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6" creationId="{3DE0B4E9-ADC0-4A2A-DF84-80CE0216DE77}"/>
          </ac:spMkLst>
        </pc:spChg>
        <pc:spChg chg="add del 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47" creationId="{5730447E-0BB1-ABDC-793A-8832DC1D8191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66" creationId="{F8EDE336-959C-83B9-2A75-D01F12316CC7}"/>
          </ac:spMkLst>
        </pc:spChg>
        <pc:spChg chg="add del">
          <ac:chgData name="김창엽" userId="ab6e388b-aefe-4f85-9ad7-791dbac8cda1" providerId="ADAL" clId="{3500C1D7-3216-469E-B881-11E89BA85E5F}" dt="2023-12-17T07:01:35.369" v="640" actId="478"/>
          <ac:spMkLst>
            <pc:docMk/>
            <pc:sldMk cId="951775725" sldId="378"/>
            <ac:spMk id="67" creationId="{B9317345-6212-D23C-91E5-510DF36349DA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69" creationId="{AF08EF8D-47A5-AC1B-6A41-79E044D8885E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71" creationId="{C9BE8442-A944-5A1D-4F03-CC82FC6C6961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72" creationId="{0F24BC81-F970-3D31-D991-BC4C8FA8DE04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73" creationId="{930D7FE5-E9D5-828F-FA35-F9488A4EC8E2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1" creationId="{A3EB1A74-7051-9080-0778-6D785D9DDEA9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3" creationId="{7B2F3868-EAFD-B24B-F399-148907CD3254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4" creationId="{043F9AD1-7308-897F-6DF4-DDE48562F2F5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5" creationId="{727BEB3B-FD73-6B9E-F922-4EEF3051F3CA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8" creationId="{469DCE61-6C30-29EB-3612-E6D6CD6BCFD6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89" creationId="{CD4D2874-C166-D080-7E69-E2583DAAA6F2}"/>
          </ac:spMkLst>
        </pc:spChg>
        <pc:spChg chg="mod">
          <ac:chgData name="김창엽" userId="ab6e388b-aefe-4f85-9ad7-791dbac8cda1" providerId="ADAL" clId="{3500C1D7-3216-469E-B881-11E89BA85E5F}" dt="2023-12-17T07:02:46.517" v="669" actId="1076"/>
          <ac:spMkLst>
            <pc:docMk/>
            <pc:sldMk cId="951775725" sldId="378"/>
            <ac:spMk id="90" creationId="{64C9BD92-9578-094F-BBCE-5D6427A8DE97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91" creationId="{A3798CB5-4659-C1D6-7598-E87F34DEDF6F}"/>
          </ac:spMkLst>
        </pc:spChg>
        <pc:spChg chg="mod">
          <ac:chgData name="김창엽" userId="ab6e388b-aefe-4f85-9ad7-791dbac8cda1" providerId="ADAL" clId="{3500C1D7-3216-469E-B881-11E89BA85E5F}" dt="2023-12-17T07:01:39.986" v="641" actId="1076"/>
          <ac:spMkLst>
            <pc:docMk/>
            <pc:sldMk cId="951775725" sldId="378"/>
            <ac:spMk id="92" creationId="{A2A77874-4692-0924-7F05-A75EAA3DED65}"/>
          </ac:spMkLst>
        </pc:s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19" creationId="{B3CAC577-F920-269E-90CE-BEBF63B4D975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38" creationId="{A2C9D0C4-9437-6F66-BB03-730616F8DA01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39" creationId="{142FEE05-0468-F5C0-CDE3-2870B0346B02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41" creationId="{FF232ADC-D3B5-2C98-F27B-9901D9FDCE34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68" creationId="{E233134C-154A-495E-41E9-A6E26CDA61EF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70" creationId="{137D2C80-F61A-7501-021E-2CE453AF368A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80" creationId="{A9AA62EF-2630-19F7-A889-B49C4714F1CA}"/>
          </ac:grpSpMkLst>
        </pc:grpChg>
        <pc:grpChg chg="mod">
          <ac:chgData name="김창엽" userId="ab6e388b-aefe-4f85-9ad7-791dbac8cda1" providerId="ADAL" clId="{3500C1D7-3216-469E-B881-11E89BA85E5F}" dt="2023-12-17T07:01:39.986" v="641" actId="1076"/>
          <ac:grpSpMkLst>
            <pc:docMk/>
            <pc:sldMk cId="951775725" sldId="378"/>
            <ac:grpSpMk id="82" creationId="{79F6D4E5-F2BB-84B3-17CA-9BB4CE65A861}"/>
          </ac:grpSpMkLst>
        </pc:grpChg>
        <pc:picChg chg="add mod">
          <ac:chgData name="김창엽" userId="ab6e388b-aefe-4f85-9ad7-791dbac8cda1" providerId="ADAL" clId="{3500C1D7-3216-469E-B881-11E89BA85E5F}" dt="2023-12-17T07:02:26.532" v="661" actId="1076"/>
          <ac:picMkLst>
            <pc:docMk/>
            <pc:sldMk cId="951775725" sldId="378"/>
            <ac:picMk id="6" creationId="{93F75222-94DF-8E3D-CE77-F1F9F1C082B6}"/>
          </ac:picMkLst>
        </pc:picChg>
        <pc:picChg chg="add mod">
          <ac:chgData name="김창엽" userId="ab6e388b-aefe-4f85-9ad7-791dbac8cda1" providerId="ADAL" clId="{3500C1D7-3216-469E-B881-11E89BA85E5F}" dt="2023-12-17T07:04:14.413" v="902" actId="1076"/>
          <ac:picMkLst>
            <pc:docMk/>
            <pc:sldMk cId="951775725" sldId="378"/>
            <ac:picMk id="7" creationId="{BCD72CEE-4554-8C4D-4284-416605FF3891}"/>
          </ac:picMkLst>
        </pc:picChg>
        <pc:picChg chg="add mod">
          <ac:chgData name="김창엽" userId="ab6e388b-aefe-4f85-9ad7-791dbac8cda1" providerId="ADAL" clId="{3500C1D7-3216-469E-B881-11E89BA85E5F}" dt="2023-12-17T07:02:22.477" v="660" actId="1076"/>
          <ac:picMkLst>
            <pc:docMk/>
            <pc:sldMk cId="951775725" sldId="378"/>
            <ac:picMk id="10" creationId="{68B22DE2-027B-5E73-586A-2A04F19C3975}"/>
          </ac:picMkLst>
        </pc:picChg>
        <pc:picChg chg="mod">
          <ac:chgData name="김창엽" userId="ab6e388b-aefe-4f85-9ad7-791dbac8cda1" providerId="ADAL" clId="{3500C1D7-3216-469E-B881-11E89BA85E5F}" dt="2023-12-17T07:01:39.986" v="641" actId="1076"/>
          <ac:picMkLst>
            <pc:docMk/>
            <pc:sldMk cId="951775725" sldId="378"/>
            <ac:picMk id="14" creationId="{C837ABAF-13D9-0757-1404-FA7CF9790352}"/>
          </ac:picMkLst>
        </pc:picChg>
        <pc:picChg chg="add mod">
          <ac:chgData name="김창엽" userId="ab6e388b-aefe-4f85-9ad7-791dbac8cda1" providerId="ADAL" clId="{3500C1D7-3216-469E-B881-11E89BA85E5F}" dt="2023-12-17T07:04:15.798" v="903" actId="1076"/>
          <ac:picMkLst>
            <pc:docMk/>
            <pc:sldMk cId="951775725" sldId="378"/>
            <ac:picMk id="30" creationId="{0125E1D5-0970-667F-DCEF-58F3548A65C8}"/>
          </ac:picMkLst>
        </pc:picChg>
        <pc:picChg chg="add del mod">
          <ac:chgData name="김창엽" userId="ab6e388b-aefe-4f85-9ad7-791dbac8cda1" providerId="ADAL" clId="{3500C1D7-3216-469E-B881-11E89BA85E5F}" dt="2023-12-17T07:01:39.986" v="641" actId="1076"/>
          <ac:picMkLst>
            <pc:docMk/>
            <pc:sldMk cId="951775725" sldId="378"/>
            <ac:picMk id="33" creationId="{23DB17CD-B56E-3C58-FAAF-0BCC1AF6D3C2}"/>
          </ac:picMkLst>
        </pc:picChg>
        <pc:picChg chg="add del mod">
          <ac:chgData name="김창엽" userId="ab6e388b-aefe-4f85-9ad7-791dbac8cda1" providerId="ADAL" clId="{3500C1D7-3216-469E-B881-11E89BA85E5F}" dt="2023-12-17T07:01:39.986" v="641" actId="1076"/>
          <ac:picMkLst>
            <pc:docMk/>
            <pc:sldMk cId="951775725" sldId="378"/>
            <ac:picMk id="34" creationId="{BF52A1A1-C445-B93B-3F63-C9ECDCFC7ECE}"/>
          </ac:picMkLst>
        </pc:picChg>
        <pc:picChg chg="add del">
          <ac:chgData name="김창엽" userId="ab6e388b-aefe-4f85-9ad7-791dbac8cda1" providerId="ADAL" clId="{3500C1D7-3216-469E-B881-11E89BA85E5F}" dt="2023-12-17T07:01:35.369" v="640" actId="478"/>
          <ac:picMkLst>
            <pc:docMk/>
            <pc:sldMk cId="951775725" sldId="378"/>
            <ac:picMk id="58" creationId="{781E178D-86AB-9F70-701D-B978B335734E}"/>
          </ac:picMkLst>
        </pc:picChg>
        <pc:picChg chg="add del">
          <ac:chgData name="김창엽" userId="ab6e388b-aefe-4f85-9ad7-791dbac8cda1" providerId="ADAL" clId="{3500C1D7-3216-469E-B881-11E89BA85E5F}" dt="2023-12-17T07:01:35.369" v="640" actId="478"/>
          <ac:picMkLst>
            <pc:docMk/>
            <pc:sldMk cId="951775725" sldId="378"/>
            <ac:picMk id="62" creationId="{FC398AFA-825E-AF54-AB3B-BA1AC7D89A1E}"/>
          </ac:picMkLst>
        </pc:picChg>
        <pc:cxnChg chg="add mod">
          <ac:chgData name="김창엽" userId="ab6e388b-aefe-4f85-9ad7-791dbac8cda1" providerId="ADAL" clId="{3500C1D7-3216-469E-B881-11E89BA85E5F}" dt="2023-12-17T07:02:31.075" v="662" actId="14100"/>
          <ac:cxnSpMkLst>
            <pc:docMk/>
            <pc:sldMk cId="951775725" sldId="378"/>
            <ac:cxnSpMk id="8" creationId="{4AF59A4D-805F-D57E-56CF-354AD7315028}"/>
          </ac:cxnSpMkLst>
        </pc:cxnChg>
        <pc:cxnChg chg="add mod">
          <ac:chgData name="김창엽" userId="ab6e388b-aefe-4f85-9ad7-791dbac8cda1" providerId="ADAL" clId="{3500C1D7-3216-469E-B881-11E89BA85E5F}" dt="2023-12-17T07:02:40.226" v="668" actId="14100"/>
          <ac:cxnSpMkLst>
            <pc:docMk/>
            <pc:sldMk cId="951775725" sldId="378"/>
            <ac:cxnSpMk id="15" creationId="{E87E78B8-5AEE-A7F1-0AFC-239791D7A7FE}"/>
          </ac:cxnSpMkLst>
        </pc:cxnChg>
        <pc:cxnChg chg="mod">
          <ac:chgData name="김창엽" userId="ab6e388b-aefe-4f85-9ad7-791dbac8cda1" providerId="ADAL" clId="{3500C1D7-3216-469E-B881-11E89BA85E5F}" dt="2023-12-17T07:01:39.986" v="641" actId="1076"/>
          <ac:cxnSpMkLst>
            <pc:docMk/>
            <pc:sldMk cId="951775725" sldId="378"/>
            <ac:cxnSpMk id="25" creationId="{EE962485-46FC-1160-1881-8A20AB96EF13}"/>
          </ac:cxnSpMkLst>
        </pc:cxnChg>
        <pc:cxnChg chg="mod">
          <ac:chgData name="김창엽" userId="ab6e388b-aefe-4f85-9ad7-791dbac8cda1" providerId="ADAL" clId="{3500C1D7-3216-469E-B881-11E89BA85E5F}" dt="2023-12-17T07:01:39.986" v="641" actId="1076"/>
          <ac:cxnSpMkLst>
            <pc:docMk/>
            <pc:sldMk cId="951775725" sldId="378"/>
            <ac:cxnSpMk id="26" creationId="{4E7307EE-B3C0-AD50-E4B3-ED2A41B0DCDA}"/>
          </ac:cxnSpMkLst>
        </pc:cxnChg>
        <pc:cxnChg chg="add del">
          <ac:chgData name="김창엽" userId="ab6e388b-aefe-4f85-9ad7-791dbac8cda1" providerId="ADAL" clId="{3500C1D7-3216-469E-B881-11E89BA85E5F}" dt="2023-12-17T07:01:35.369" v="640" actId="478"/>
          <ac:cxnSpMkLst>
            <pc:docMk/>
            <pc:sldMk cId="951775725" sldId="378"/>
            <ac:cxnSpMk id="27" creationId="{37282AAC-C353-89E3-E84E-3EA0BED80FFA}"/>
          </ac:cxnSpMkLst>
        </pc:cxnChg>
        <pc:cxnChg chg="add del">
          <ac:chgData name="김창엽" userId="ab6e388b-aefe-4f85-9ad7-791dbac8cda1" providerId="ADAL" clId="{3500C1D7-3216-469E-B881-11E89BA85E5F}" dt="2023-12-17T07:01:35.369" v="640" actId="478"/>
          <ac:cxnSpMkLst>
            <pc:docMk/>
            <pc:sldMk cId="951775725" sldId="378"/>
            <ac:cxnSpMk id="29" creationId="{DADD4C22-DB34-FCB9-3FA0-64DE6C118BDF}"/>
          </ac:cxnSpMkLst>
        </pc:cxnChg>
        <pc:cxnChg chg="add mod">
          <ac:chgData name="김창엽" userId="ab6e388b-aefe-4f85-9ad7-791dbac8cda1" providerId="ADAL" clId="{3500C1D7-3216-469E-B881-11E89BA85E5F}" dt="2023-12-17T07:04:24.594" v="907" actId="14100"/>
          <ac:cxnSpMkLst>
            <pc:docMk/>
            <pc:sldMk cId="951775725" sldId="378"/>
            <ac:cxnSpMk id="35" creationId="{01959C73-C788-4674-6D89-6E31E3E50CDD}"/>
          </ac:cxnSpMkLst>
        </pc:cxnChg>
        <pc:cxnChg chg="add mod">
          <ac:chgData name="김창엽" userId="ab6e388b-aefe-4f85-9ad7-791dbac8cda1" providerId="ADAL" clId="{3500C1D7-3216-469E-B881-11E89BA85E5F}" dt="2023-12-17T07:04:29.385" v="910" actId="14100"/>
          <ac:cxnSpMkLst>
            <pc:docMk/>
            <pc:sldMk cId="951775725" sldId="378"/>
            <ac:cxnSpMk id="45" creationId="{22F1F113-E436-4A3B-1238-6FFF23057C5C}"/>
          </ac:cxnSpMkLst>
        </pc:cxnChg>
        <pc:cxnChg chg="add del">
          <ac:chgData name="김창엽" userId="ab6e388b-aefe-4f85-9ad7-791dbac8cda1" providerId="ADAL" clId="{3500C1D7-3216-469E-B881-11E89BA85E5F}" dt="2023-12-17T07:01:35.369" v="640" actId="478"/>
          <ac:cxnSpMkLst>
            <pc:docMk/>
            <pc:sldMk cId="951775725" sldId="378"/>
            <ac:cxnSpMk id="53" creationId="{7809D226-AFDF-265B-3FE4-7B4945F6CE4C}"/>
          </ac:cxnSpMkLst>
        </pc:cxnChg>
        <pc:cxnChg chg="add del">
          <ac:chgData name="김창엽" userId="ab6e388b-aefe-4f85-9ad7-791dbac8cda1" providerId="ADAL" clId="{3500C1D7-3216-469E-B881-11E89BA85E5F}" dt="2023-12-17T07:01:35.369" v="640" actId="478"/>
          <ac:cxnSpMkLst>
            <pc:docMk/>
            <pc:sldMk cId="951775725" sldId="378"/>
            <ac:cxnSpMk id="59" creationId="{6F96BC8B-8E1B-C51B-C175-4486C1035A43}"/>
          </ac:cxnSpMkLst>
        </pc:cxnChg>
        <pc:cxnChg chg="mod">
          <ac:chgData name="김창엽" userId="ab6e388b-aefe-4f85-9ad7-791dbac8cda1" providerId="ADAL" clId="{3500C1D7-3216-469E-B881-11E89BA85E5F}" dt="2023-12-17T07:01:39.986" v="641" actId="1076"/>
          <ac:cxnSpMkLst>
            <pc:docMk/>
            <pc:sldMk cId="951775725" sldId="378"/>
            <ac:cxnSpMk id="74" creationId="{CB69D4C2-0C79-3DC9-BA9E-36829D379CF2}"/>
          </ac:cxnSpMkLst>
        </pc:cxnChg>
        <pc:cxnChg chg="mod">
          <ac:chgData name="김창엽" userId="ab6e388b-aefe-4f85-9ad7-791dbac8cda1" providerId="ADAL" clId="{3500C1D7-3216-469E-B881-11E89BA85E5F}" dt="2023-12-17T07:01:39.986" v="641" actId="1076"/>
          <ac:cxnSpMkLst>
            <pc:docMk/>
            <pc:sldMk cId="951775725" sldId="378"/>
            <ac:cxnSpMk id="77" creationId="{4958603F-7CA4-70A2-F590-D6DEDD78411E}"/>
          </ac:cxnSpMkLst>
        </pc:cxnChg>
      </pc:sldChg>
      <pc:sldChg chg="addSp delSp modSp add mod ord">
        <pc:chgData name="김창엽" userId="ab6e388b-aefe-4f85-9ad7-791dbac8cda1" providerId="ADAL" clId="{3500C1D7-3216-469E-B881-11E89BA85E5F}" dt="2023-12-17T09:31:35.731" v="1755" actId="1076"/>
        <pc:sldMkLst>
          <pc:docMk/>
          <pc:sldMk cId="1489557039" sldId="379"/>
        </pc:sldMkLst>
        <pc:spChg chg="mod">
          <ac:chgData name="김창엽" userId="ab6e388b-aefe-4f85-9ad7-791dbac8cda1" providerId="ADAL" clId="{3500C1D7-3216-469E-B881-11E89BA85E5F}" dt="2023-12-17T07:07:53.054" v="933" actId="20577"/>
          <ac:spMkLst>
            <pc:docMk/>
            <pc:sldMk cId="1489557039" sldId="379"/>
            <ac:spMk id="2" creationId="{691C8EAB-32BD-580E-E100-986DA5B69D8B}"/>
          </ac:spMkLst>
        </pc:spChg>
        <pc:spChg chg="add mod">
          <ac:chgData name="김창엽" userId="ab6e388b-aefe-4f85-9ad7-791dbac8cda1" providerId="ADAL" clId="{3500C1D7-3216-469E-B881-11E89BA85E5F}" dt="2023-12-17T07:09:24.411" v="949" actId="207"/>
          <ac:spMkLst>
            <pc:docMk/>
            <pc:sldMk cId="1489557039" sldId="379"/>
            <ac:spMk id="3" creationId="{88C6EAFB-EFFE-1888-4600-DE55851F5E93}"/>
          </ac:spMkLst>
        </pc:spChg>
        <pc:spChg chg="add del mod">
          <ac:chgData name="김창엽" userId="ab6e388b-aefe-4f85-9ad7-791dbac8cda1" providerId="ADAL" clId="{3500C1D7-3216-469E-B881-11E89BA85E5F}" dt="2023-12-17T07:08:29.774" v="940"/>
          <ac:spMkLst>
            <pc:docMk/>
            <pc:sldMk cId="1489557039" sldId="379"/>
            <ac:spMk id="4" creationId="{19DD969F-8395-71C1-5046-6FE556C362E3}"/>
          </ac:spMkLst>
        </pc:spChg>
        <pc:spChg chg="add mod">
          <ac:chgData name="김창엽" userId="ab6e388b-aefe-4f85-9ad7-791dbac8cda1" providerId="ADAL" clId="{3500C1D7-3216-469E-B881-11E89BA85E5F}" dt="2023-12-17T07:23:06.245" v="1082" actId="164"/>
          <ac:spMkLst>
            <pc:docMk/>
            <pc:sldMk cId="1489557039" sldId="379"/>
            <ac:spMk id="6" creationId="{447243CD-3174-6DF3-D21B-FC80A010CB13}"/>
          </ac:spMkLst>
        </pc:spChg>
        <pc:spChg chg="add mod">
          <ac:chgData name="김창엽" userId="ab6e388b-aefe-4f85-9ad7-791dbac8cda1" providerId="ADAL" clId="{3500C1D7-3216-469E-B881-11E89BA85E5F}" dt="2023-12-17T07:23:06.245" v="1082" actId="164"/>
          <ac:spMkLst>
            <pc:docMk/>
            <pc:sldMk cId="1489557039" sldId="379"/>
            <ac:spMk id="7" creationId="{15AA648B-8C42-FE14-1739-B47F18AE4AA2}"/>
          </ac:spMkLst>
        </pc:spChg>
        <pc:spChg chg="mod">
          <ac:chgData name="김창엽" userId="ab6e388b-aefe-4f85-9ad7-791dbac8cda1" providerId="ADAL" clId="{3500C1D7-3216-469E-B881-11E89BA85E5F}" dt="2023-12-17T07:18:34.061" v="952"/>
          <ac:spMkLst>
            <pc:docMk/>
            <pc:sldMk cId="1489557039" sldId="379"/>
            <ac:spMk id="11" creationId="{B45FBC71-A876-8960-13C5-6B395581A2FC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12" creationId="{0DC79782-E331-6835-8382-A6363D6045FE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13" creationId="{DA8D4F59-200A-06C1-3D31-472787FCF6C2}"/>
          </ac:spMkLst>
        </pc:spChg>
        <pc:spChg chg="mod">
          <ac:chgData name="김창엽" userId="ab6e388b-aefe-4f85-9ad7-791dbac8cda1" providerId="ADAL" clId="{3500C1D7-3216-469E-B881-11E89BA85E5F}" dt="2023-12-17T07:18:34.061" v="952"/>
          <ac:spMkLst>
            <pc:docMk/>
            <pc:sldMk cId="1489557039" sldId="379"/>
            <ac:spMk id="16" creationId="{545FF4B0-5392-82EA-901B-2B8A0A72ABC9}"/>
          </ac:spMkLst>
        </pc:spChg>
        <pc:spChg chg="mod">
          <ac:chgData name="김창엽" userId="ab6e388b-aefe-4f85-9ad7-791dbac8cda1" providerId="ADAL" clId="{3500C1D7-3216-469E-B881-11E89BA85E5F}" dt="2023-12-17T07:18:34.061" v="952"/>
          <ac:spMkLst>
            <pc:docMk/>
            <pc:sldMk cId="1489557039" sldId="379"/>
            <ac:spMk id="17" creationId="{4A504813-B1CB-A635-C57F-6FDEECB363CC}"/>
          </ac:spMkLst>
        </pc:spChg>
        <pc:spChg chg="mod">
          <ac:chgData name="김창엽" userId="ab6e388b-aefe-4f85-9ad7-791dbac8cda1" providerId="ADAL" clId="{3500C1D7-3216-469E-B881-11E89BA85E5F}" dt="2023-12-17T07:18:34.061" v="952"/>
          <ac:spMkLst>
            <pc:docMk/>
            <pc:sldMk cId="1489557039" sldId="379"/>
            <ac:spMk id="18" creationId="{CBB22A8D-01A4-5AB1-B422-29168AF60768}"/>
          </ac:spMkLst>
        </pc:spChg>
        <pc:spChg chg="mod">
          <ac:chgData name="김창엽" userId="ab6e388b-aefe-4f85-9ad7-791dbac8cda1" providerId="ADAL" clId="{3500C1D7-3216-469E-B881-11E89BA85E5F}" dt="2023-12-17T07:18:37.901" v="954"/>
          <ac:spMkLst>
            <pc:docMk/>
            <pc:sldMk cId="1489557039" sldId="379"/>
            <ac:spMk id="24" creationId="{A54212B2-C3D2-F312-C4BE-F8D872BAB033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28" creationId="{B6F3F3B4-2A18-CFFB-9637-D83A35616419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31" creationId="{12E36ABA-EC08-8CDB-B2AD-8B59FD007E34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32" creationId="{EBA06ACF-E7DE-C62B-14BC-2F9C148294DF}"/>
          </ac:spMkLst>
        </pc:spChg>
        <pc:spChg chg="mod">
          <ac:chgData name="김창엽" userId="ab6e388b-aefe-4f85-9ad7-791dbac8cda1" providerId="ADAL" clId="{3500C1D7-3216-469E-B881-11E89BA85E5F}" dt="2023-12-17T07:18:37.901" v="954"/>
          <ac:spMkLst>
            <pc:docMk/>
            <pc:sldMk cId="1489557039" sldId="379"/>
            <ac:spMk id="35" creationId="{62A095AF-D57D-13EE-11BE-88D06A644BC9}"/>
          </ac:spMkLst>
        </pc:spChg>
        <pc:spChg chg="mod">
          <ac:chgData name="김창엽" userId="ab6e388b-aefe-4f85-9ad7-791dbac8cda1" providerId="ADAL" clId="{3500C1D7-3216-469E-B881-11E89BA85E5F}" dt="2023-12-17T07:18:37.901" v="954"/>
          <ac:spMkLst>
            <pc:docMk/>
            <pc:sldMk cId="1489557039" sldId="379"/>
            <ac:spMk id="36" creationId="{D2393D71-21FE-C41A-F154-FD7C7E0C7695}"/>
          </ac:spMkLst>
        </pc:spChg>
        <pc:spChg chg="mod">
          <ac:chgData name="김창엽" userId="ab6e388b-aefe-4f85-9ad7-791dbac8cda1" providerId="ADAL" clId="{3500C1D7-3216-469E-B881-11E89BA85E5F}" dt="2023-12-17T07:18:37.901" v="954"/>
          <ac:spMkLst>
            <pc:docMk/>
            <pc:sldMk cId="1489557039" sldId="379"/>
            <ac:spMk id="37" creationId="{1EABF582-DC81-2A08-A977-A682DE1407B6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46" creationId="{3DE0B4E9-ADC0-4A2A-DF84-80CE0216DE77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47" creationId="{5730447E-0BB1-ABDC-793A-8832DC1D8191}"/>
          </ac:spMkLst>
        </pc:spChg>
        <pc:spChg chg="add mod">
          <ac:chgData name="김창엽" userId="ab6e388b-aefe-4f85-9ad7-791dbac8cda1" providerId="ADAL" clId="{3500C1D7-3216-469E-B881-11E89BA85E5F}" dt="2023-12-17T07:20:36.197" v="992" actId="1076"/>
          <ac:spMkLst>
            <pc:docMk/>
            <pc:sldMk cId="1489557039" sldId="379"/>
            <ac:spMk id="64" creationId="{42475C05-59D0-DB71-119A-FF88DBE98BDB}"/>
          </ac:spMkLst>
        </pc:spChg>
        <pc:spChg chg="add mod">
          <ac:chgData name="김창엽" userId="ab6e388b-aefe-4f85-9ad7-791dbac8cda1" providerId="ADAL" clId="{3500C1D7-3216-469E-B881-11E89BA85E5F}" dt="2023-12-17T07:20:59.240" v="1001" actId="1076"/>
          <ac:spMkLst>
            <pc:docMk/>
            <pc:sldMk cId="1489557039" sldId="379"/>
            <ac:spMk id="65" creationId="{CDECC8C6-814C-4E10-50DD-5D30F40CF911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66" creationId="{F8EDE336-959C-83B9-2A75-D01F12316CC7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67" creationId="{B9317345-6212-D23C-91E5-510DF36349DA}"/>
          </ac:spMkLst>
        </pc:spChg>
        <pc:spChg chg="add mod">
          <ac:chgData name="김창엽" userId="ab6e388b-aefe-4f85-9ad7-791dbac8cda1" providerId="ADAL" clId="{3500C1D7-3216-469E-B881-11E89BA85E5F}" dt="2023-12-17T07:29:47.461" v="1093" actId="1076"/>
          <ac:spMkLst>
            <pc:docMk/>
            <pc:sldMk cId="1489557039" sldId="379"/>
            <ac:spMk id="75" creationId="{948D0DA8-EBA7-D6C2-536A-F7D4F6B6A936}"/>
          </ac:spMkLst>
        </pc:spChg>
        <pc:spChg chg="add mod">
          <ac:chgData name="김창엽" userId="ab6e388b-aefe-4f85-9ad7-791dbac8cda1" providerId="ADAL" clId="{3500C1D7-3216-469E-B881-11E89BA85E5F}" dt="2023-12-17T07:21:24.089" v="1029" actId="1076"/>
          <ac:spMkLst>
            <pc:docMk/>
            <pc:sldMk cId="1489557039" sldId="379"/>
            <ac:spMk id="76" creationId="{DD9B34FC-AA38-169B-EA4A-7ED60826FBDD}"/>
          </ac:spMkLst>
        </pc:spChg>
        <pc:spChg chg="add del mod">
          <ac:chgData name="김창엽" userId="ab6e388b-aefe-4f85-9ad7-791dbac8cda1" providerId="ADAL" clId="{3500C1D7-3216-469E-B881-11E89BA85E5F}" dt="2023-12-17T07:21:52.486" v="1036" actId="478"/>
          <ac:spMkLst>
            <pc:docMk/>
            <pc:sldMk cId="1489557039" sldId="379"/>
            <ac:spMk id="78" creationId="{81256EEA-BF03-CAB1-56BF-E01F7181D2EF}"/>
          </ac:spMkLst>
        </pc:spChg>
        <pc:spChg chg="add mod">
          <ac:chgData name="김창엽" userId="ab6e388b-aefe-4f85-9ad7-791dbac8cda1" providerId="ADAL" clId="{3500C1D7-3216-469E-B881-11E89BA85E5F}" dt="2023-12-17T07:23:06.245" v="1082" actId="164"/>
          <ac:spMkLst>
            <pc:docMk/>
            <pc:sldMk cId="1489557039" sldId="379"/>
            <ac:spMk id="79" creationId="{CC332DF3-8EB1-A48E-F1CE-40DD60D18DDF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88" creationId="{469DCE61-6C30-29EB-3612-E6D6CD6BCFD6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89" creationId="{CD4D2874-C166-D080-7E69-E2583DAAA6F2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90" creationId="{64C9BD92-9578-094F-BBCE-5D6427A8DE97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91" creationId="{A3798CB5-4659-C1D6-7598-E87F34DEDF6F}"/>
          </ac:spMkLst>
        </pc:spChg>
        <pc:spChg chg="del">
          <ac:chgData name="김창엽" userId="ab6e388b-aefe-4f85-9ad7-791dbac8cda1" providerId="ADAL" clId="{3500C1D7-3216-469E-B881-11E89BA85E5F}" dt="2023-12-17T07:07:48.044" v="915" actId="478"/>
          <ac:spMkLst>
            <pc:docMk/>
            <pc:sldMk cId="1489557039" sldId="379"/>
            <ac:spMk id="92" creationId="{A2A77874-4692-0924-7F05-A75EAA3DED65}"/>
          </ac:spMkLst>
        </pc:spChg>
        <pc:spChg chg="add mod">
          <ac:chgData name="김창엽" userId="ab6e388b-aefe-4f85-9ad7-791dbac8cda1" providerId="ADAL" clId="{3500C1D7-3216-469E-B881-11E89BA85E5F}" dt="2023-12-17T07:29:58.241" v="1106" actId="1076"/>
          <ac:spMkLst>
            <pc:docMk/>
            <pc:sldMk cId="1489557039" sldId="379"/>
            <ac:spMk id="98" creationId="{C41D9C77-3D19-DBA1-6467-E5C52F9D8D6A}"/>
          </ac:spMkLst>
        </pc:spChg>
        <pc:spChg chg="add del mod">
          <ac:chgData name="김창엽" userId="ab6e388b-aefe-4f85-9ad7-791dbac8cda1" providerId="ADAL" clId="{3500C1D7-3216-469E-B881-11E89BA85E5F}" dt="2023-12-17T07:45:56.015" v="1520" actId="478"/>
          <ac:spMkLst>
            <pc:docMk/>
            <pc:sldMk cId="1489557039" sldId="379"/>
            <ac:spMk id="103" creationId="{6EB3AC3B-C9C5-4966-B4DB-44A5475B0256}"/>
          </ac:spMkLst>
        </pc:spChg>
        <pc:spChg chg="add del mod">
          <ac:chgData name="김창엽" userId="ab6e388b-aefe-4f85-9ad7-791dbac8cda1" providerId="ADAL" clId="{3500C1D7-3216-469E-B881-11E89BA85E5F}" dt="2023-12-17T07:45:54.515" v="1519" actId="478"/>
          <ac:spMkLst>
            <pc:docMk/>
            <pc:sldMk cId="1489557039" sldId="379"/>
            <ac:spMk id="104" creationId="{31910D30-B308-5F0B-F68C-C48F33C436EA}"/>
          </ac:spMkLst>
        </pc:spChg>
        <pc:spChg chg="add del mod">
          <ac:chgData name="김창엽" userId="ab6e388b-aefe-4f85-9ad7-791dbac8cda1" providerId="ADAL" clId="{3500C1D7-3216-469E-B881-11E89BA85E5F}" dt="2023-12-17T07:47:17.373" v="1579" actId="478"/>
          <ac:spMkLst>
            <pc:docMk/>
            <pc:sldMk cId="1489557039" sldId="379"/>
            <ac:spMk id="105" creationId="{7C9ABDD5-6BD4-B267-6AAA-3D85A5386F18}"/>
          </ac:spMkLst>
        </pc:spChg>
        <pc:spChg chg="add mod">
          <ac:chgData name="김창엽" userId="ab6e388b-aefe-4f85-9ad7-791dbac8cda1" providerId="ADAL" clId="{3500C1D7-3216-469E-B881-11E89BA85E5F}" dt="2023-12-17T07:46:51.415" v="1541" actId="1076"/>
          <ac:spMkLst>
            <pc:docMk/>
            <pc:sldMk cId="1489557039" sldId="379"/>
            <ac:spMk id="207" creationId="{4ED7A1BE-390C-CA93-4DC5-05F922465504}"/>
          </ac:spMkLst>
        </pc:spChg>
        <pc:spChg chg="add mod">
          <ac:chgData name="김창엽" userId="ab6e388b-aefe-4f85-9ad7-791dbac8cda1" providerId="ADAL" clId="{3500C1D7-3216-469E-B881-11E89BA85E5F}" dt="2023-12-17T09:31:09.658" v="1674" actId="1076"/>
          <ac:spMkLst>
            <pc:docMk/>
            <pc:sldMk cId="1489557039" sldId="379"/>
            <ac:spMk id="208" creationId="{78C2EE6C-F36B-487C-D8A0-E68416CC7BF4}"/>
          </ac:spMkLst>
        </pc:spChg>
        <pc:spChg chg="add mod">
          <ac:chgData name="김창엽" userId="ab6e388b-aefe-4f85-9ad7-791dbac8cda1" providerId="ADAL" clId="{3500C1D7-3216-469E-B881-11E89BA85E5F}" dt="2023-12-17T07:46:40.489" v="1539" actId="1076"/>
          <ac:spMkLst>
            <pc:docMk/>
            <pc:sldMk cId="1489557039" sldId="379"/>
            <ac:spMk id="209" creationId="{90485866-58DA-569D-970D-A9CA3CB3805D}"/>
          </ac:spMkLst>
        </pc:spChg>
        <pc:spChg chg="add mod">
          <ac:chgData name="김창엽" userId="ab6e388b-aefe-4f85-9ad7-791dbac8cda1" providerId="ADAL" clId="{3500C1D7-3216-469E-B881-11E89BA85E5F}" dt="2023-12-17T07:46:27.025" v="1534" actId="1076"/>
          <ac:spMkLst>
            <pc:docMk/>
            <pc:sldMk cId="1489557039" sldId="379"/>
            <ac:spMk id="210" creationId="{53F101AD-07AD-34BA-6985-44011C5CDEF3}"/>
          </ac:spMkLst>
        </pc:spChg>
        <pc:spChg chg="add mod">
          <ac:chgData name="김창엽" userId="ab6e388b-aefe-4f85-9ad7-791dbac8cda1" providerId="ADAL" clId="{3500C1D7-3216-469E-B881-11E89BA85E5F}" dt="2023-12-17T07:47:07.775" v="1575" actId="1076"/>
          <ac:spMkLst>
            <pc:docMk/>
            <pc:sldMk cId="1489557039" sldId="379"/>
            <ac:spMk id="211" creationId="{F5609F28-C80F-972A-7795-4845A007563D}"/>
          </ac:spMkLst>
        </pc:spChg>
        <pc:spChg chg="add del mod">
          <ac:chgData name="김창엽" userId="ab6e388b-aefe-4f85-9ad7-791dbac8cda1" providerId="ADAL" clId="{3500C1D7-3216-469E-B881-11E89BA85E5F}" dt="2023-12-17T07:45:54.515" v="1519" actId="478"/>
          <ac:spMkLst>
            <pc:docMk/>
            <pc:sldMk cId="1489557039" sldId="379"/>
            <ac:spMk id="217" creationId="{53D4B509-F364-6A39-639A-AFF184DE6121}"/>
          </ac:spMkLst>
        </pc:spChg>
        <pc:spChg chg="add mod">
          <ac:chgData name="김창엽" userId="ab6e388b-aefe-4f85-9ad7-791dbac8cda1" providerId="ADAL" clId="{3500C1D7-3216-469E-B881-11E89BA85E5F}" dt="2023-12-17T09:31:35.731" v="1755" actId="1076"/>
          <ac:spMkLst>
            <pc:docMk/>
            <pc:sldMk cId="1489557039" sldId="379"/>
            <ac:spMk id="227" creationId="{7E22007D-3E60-1BA2-F54D-4A6454E90494}"/>
          </ac:spMkLst>
        </pc:spChg>
        <pc:grpChg chg="add mod">
          <ac:chgData name="김창엽" userId="ab6e388b-aefe-4f85-9ad7-791dbac8cda1" providerId="ADAL" clId="{3500C1D7-3216-469E-B881-11E89BA85E5F}" dt="2023-12-17T07:18:37.185" v="953" actId="1076"/>
          <ac:grpSpMkLst>
            <pc:docMk/>
            <pc:sldMk cId="1489557039" sldId="379"/>
            <ac:grpSpMk id="10" creationId="{0E1B4403-59E6-FE29-DF2F-73B08632103E}"/>
          </ac:grpSpMkLst>
        </pc:grpChg>
        <pc:grpChg chg="mod">
          <ac:chgData name="김창엽" userId="ab6e388b-aefe-4f85-9ad7-791dbac8cda1" providerId="ADAL" clId="{3500C1D7-3216-469E-B881-11E89BA85E5F}" dt="2023-12-17T07:18:34.061" v="952"/>
          <ac:grpSpMkLst>
            <pc:docMk/>
            <pc:sldMk cId="1489557039" sldId="379"/>
            <ac:grpSpMk id="15" creationId="{AEF1AB29-B90C-D94D-E789-E067A7687344}"/>
          </ac:grpSpMkLst>
        </pc:grpChg>
        <pc:grpChg chg="add mod">
          <ac:chgData name="김창엽" userId="ab6e388b-aefe-4f85-9ad7-791dbac8cda1" providerId="ADAL" clId="{3500C1D7-3216-469E-B881-11E89BA85E5F}" dt="2023-12-17T07:18:46.663" v="955" actId="1076"/>
          <ac:grpSpMkLst>
            <pc:docMk/>
            <pc:sldMk cId="1489557039" sldId="379"/>
            <ac:grpSpMk id="23" creationId="{2D4E803E-A484-CC28-B1DE-6B6E43E98382}"/>
          </ac:grpSpMkLst>
        </pc:grpChg>
        <pc:grpChg chg="mod">
          <ac:chgData name="김창엽" userId="ab6e388b-aefe-4f85-9ad7-791dbac8cda1" providerId="ADAL" clId="{3500C1D7-3216-469E-B881-11E89BA85E5F}" dt="2023-12-17T07:18:37.901" v="954"/>
          <ac:grpSpMkLst>
            <pc:docMk/>
            <pc:sldMk cId="1489557039" sldId="379"/>
            <ac:grpSpMk id="30" creationId="{2006DF79-4506-B9DE-983B-D1E2FE684A76}"/>
          </ac:grpSpMkLst>
        </pc:grpChg>
        <pc:grpChg chg="del">
          <ac:chgData name="김창엽" userId="ab6e388b-aefe-4f85-9ad7-791dbac8cda1" providerId="ADAL" clId="{3500C1D7-3216-469E-B881-11E89BA85E5F}" dt="2023-12-17T07:07:48.044" v="915" actId="478"/>
          <ac:grpSpMkLst>
            <pc:docMk/>
            <pc:sldMk cId="1489557039" sldId="379"/>
            <ac:grpSpMk id="38" creationId="{A2C9D0C4-9437-6F66-BB03-730616F8DA01}"/>
          </ac:grpSpMkLst>
        </pc:grpChg>
        <pc:grpChg chg="del">
          <ac:chgData name="김창엽" userId="ab6e388b-aefe-4f85-9ad7-791dbac8cda1" providerId="ADAL" clId="{3500C1D7-3216-469E-B881-11E89BA85E5F}" dt="2023-12-17T07:07:48.044" v="915" actId="478"/>
          <ac:grpSpMkLst>
            <pc:docMk/>
            <pc:sldMk cId="1489557039" sldId="379"/>
            <ac:grpSpMk id="39" creationId="{142FEE05-0468-F5C0-CDE3-2870B0346B02}"/>
          </ac:grpSpMkLst>
        </pc:grpChg>
        <pc:grpChg chg="del">
          <ac:chgData name="김창엽" userId="ab6e388b-aefe-4f85-9ad7-791dbac8cda1" providerId="ADAL" clId="{3500C1D7-3216-469E-B881-11E89BA85E5F}" dt="2023-12-17T07:07:48.044" v="915" actId="478"/>
          <ac:grpSpMkLst>
            <pc:docMk/>
            <pc:sldMk cId="1489557039" sldId="379"/>
            <ac:grpSpMk id="68" creationId="{E233134C-154A-495E-41E9-A6E26CDA61EF}"/>
          </ac:grpSpMkLst>
        </pc:grpChg>
        <pc:grpChg chg="del">
          <ac:chgData name="김창엽" userId="ab6e388b-aefe-4f85-9ad7-791dbac8cda1" providerId="ADAL" clId="{3500C1D7-3216-469E-B881-11E89BA85E5F}" dt="2023-12-17T07:07:48.044" v="915" actId="478"/>
          <ac:grpSpMkLst>
            <pc:docMk/>
            <pc:sldMk cId="1489557039" sldId="379"/>
            <ac:grpSpMk id="80" creationId="{A9AA62EF-2630-19F7-A889-B49C4714F1CA}"/>
          </ac:grpSpMkLst>
        </pc:grpChg>
        <pc:grpChg chg="add mod">
          <ac:chgData name="김창엽" userId="ab6e388b-aefe-4f85-9ad7-791dbac8cda1" providerId="ADAL" clId="{3500C1D7-3216-469E-B881-11E89BA85E5F}" dt="2023-12-17T07:23:06.245" v="1082" actId="164"/>
          <ac:grpSpMkLst>
            <pc:docMk/>
            <pc:sldMk cId="1489557039" sldId="379"/>
            <ac:grpSpMk id="93" creationId="{31F7E06C-D0D3-39E2-1FFD-82B9B1401DDB}"/>
          </ac:grpSpMkLst>
        </pc:grpChg>
        <pc:picChg chg="add mod">
          <ac:chgData name="김창엽" userId="ab6e388b-aefe-4f85-9ad7-791dbac8cda1" providerId="ADAL" clId="{3500C1D7-3216-469E-B881-11E89BA85E5F}" dt="2023-12-17T07:18:28.064" v="951" actId="1076"/>
          <ac:picMkLst>
            <pc:docMk/>
            <pc:sldMk cId="1489557039" sldId="379"/>
            <ac:picMk id="8" creationId="{2B47EC34-F768-18FA-28A3-C18C5E783820}"/>
          </ac:picMkLst>
        </pc:picChg>
        <pc:picChg chg="add mod">
          <ac:chgData name="김창엽" userId="ab6e388b-aefe-4f85-9ad7-791dbac8cda1" providerId="ADAL" clId="{3500C1D7-3216-469E-B881-11E89BA85E5F}" dt="2023-12-17T07:18:28.064" v="951" actId="1076"/>
          <ac:picMkLst>
            <pc:docMk/>
            <pc:sldMk cId="1489557039" sldId="379"/>
            <ac:picMk id="9" creationId="{9AF2E8CB-4321-1497-948A-1AD1E12E5687}"/>
          </ac:picMkLst>
        </pc:picChg>
        <pc:picChg chg="del">
          <ac:chgData name="김창엽" userId="ab6e388b-aefe-4f85-9ad7-791dbac8cda1" providerId="ADAL" clId="{3500C1D7-3216-469E-B881-11E89BA85E5F}" dt="2023-12-17T07:07:48.044" v="915" actId="478"/>
          <ac:picMkLst>
            <pc:docMk/>
            <pc:sldMk cId="1489557039" sldId="379"/>
            <ac:picMk id="14" creationId="{C837ABAF-13D9-0757-1404-FA7CF9790352}"/>
          </ac:picMkLst>
        </pc:picChg>
        <pc:picChg chg="del">
          <ac:chgData name="김창엽" userId="ab6e388b-aefe-4f85-9ad7-791dbac8cda1" providerId="ADAL" clId="{3500C1D7-3216-469E-B881-11E89BA85E5F}" dt="2023-12-17T07:07:48.044" v="915" actId="478"/>
          <ac:picMkLst>
            <pc:docMk/>
            <pc:sldMk cId="1489557039" sldId="379"/>
            <ac:picMk id="33" creationId="{23DB17CD-B56E-3C58-FAAF-0BCC1AF6D3C2}"/>
          </ac:picMkLst>
        </pc:picChg>
        <pc:picChg chg="del">
          <ac:chgData name="김창엽" userId="ab6e388b-aefe-4f85-9ad7-791dbac8cda1" providerId="ADAL" clId="{3500C1D7-3216-469E-B881-11E89BA85E5F}" dt="2023-12-17T07:07:48.044" v="915" actId="478"/>
          <ac:picMkLst>
            <pc:docMk/>
            <pc:sldMk cId="1489557039" sldId="379"/>
            <ac:picMk id="34" creationId="{BF52A1A1-C445-B93B-3F63-C9ECDCFC7ECE}"/>
          </ac:picMkLst>
        </pc:picChg>
        <pc:picChg chg="del">
          <ac:chgData name="김창엽" userId="ab6e388b-aefe-4f85-9ad7-791dbac8cda1" providerId="ADAL" clId="{3500C1D7-3216-469E-B881-11E89BA85E5F}" dt="2023-12-17T07:07:48.044" v="915" actId="478"/>
          <ac:picMkLst>
            <pc:docMk/>
            <pc:sldMk cId="1489557039" sldId="379"/>
            <ac:picMk id="58" creationId="{781E178D-86AB-9F70-701D-B978B335734E}"/>
          </ac:picMkLst>
        </pc:picChg>
        <pc:picChg chg="del">
          <ac:chgData name="김창엽" userId="ab6e388b-aefe-4f85-9ad7-791dbac8cda1" providerId="ADAL" clId="{3500C1D7-3216-469E-B881-11E89BA85E5F}" dt="2023-12-17T07:07:48.044" v="915" actId="478"/>
          <ac:picMkLst>
            <pc:docMk/>
            <pc:sldMk cId="1489557039" sldId="379"/>
            <ac:picMk id="62" creationId="{FC398AFA-825E-AF54-AB3B-BA1AC7D89A1E}"/>
          </ac:picMkLst>
        </pc:picChg>
        <pc:picChg chg="add del mod">
          <ac:chgData name="김창엽" userId="ab6e388b-aefe-4f85-9ad7-791dbac8cda1" providerId="ADAL" clId="{3500C1D7-3216-469E-B881-11E89BA85E5F}" dt="2023-12-17T07:45:56.626" v="1521" actId="478"/>
          <ac:picMkLst>
            <pc:docMk/>
            <pc:sldMk cId="1489557039" sldId="379"/>
            <ac:picMk id="94" creationId="{7E64086F-A7C1-7B4B-1AE5-1FB68B7B2119}"/>
          </ac:picMkLst>
        </pc:picChg>
        <pc:picChg chg="add del mod">
          <ac:chgData name="김창엽" userId="ab6e388b-aefe-4f85-9ad7-791dbac8cda1" providerId="ADAL" clId="{3500C1D7-3216-469E-B881-11E89BA85E5F}" dt="2023-12-17T07:45:54.515" v="1519" actId="478"/>
          <ac:picMkLst>
            <pc:docMk/>
            <pc:sldMk cId="1489557039" sldId="379"/>
            <ac:picMk id="95" creationId="{643839B9-1C12-9066-DAC6-C48A42DBDFE9}"/>
          </ac:picMkLst>
        </pc:picChg>
        <pc:picChg chg="add del mod">
          <ac:chgData name="김창엽" userId="ab6e388b-aefe-4f85-9ad7-791dbac8cda1" providerId="ADAL" clId="{3500C1D7-3216-469E-B881-11E89BA85E5F}" dt="2023-12-17T07:47:17.770" v="1580" actId="478"/>
          <ac:picMkLst>
            <pc:docMk/>
            <pc:sldMk cId="1489557039" sldId="379"/>
            <ac:picMk id="97" creationId="{45BBBA97-1BE0-6611-7724-595197D43A0F}"/>
          </ac:picMkLst>
        </pc:picChg>
        <pc:picChg chg="add mod">
          <ac:chgData name="김창엽" userId="ab6e388b-aefe-4f85-9ad7-791dbac8cda1" providerId="ADAL" clId="{3500C1D7-3216-469E-B881-11E89BA85E5F}" dt="2023-12-17T07:46:35.615" v="1538" actId="1076"/>
          <ac:picMkLst>
            <pc:docMk/>
            <pc:sldMk cId="1489557039" sldId="379"/>
            <ac:picMk id="99" creationId="{036B1220-2F6B-A4ED-17A1-DF2525DD9863}"/>
          </ac:picMkLst>
        </pc:picChg>
        <pc:picChg chg="add mod">
          <ac:chgData name="김창엽" userId="ab6e388b-aefe-4f85-9ad7-791dbac8cda1" providerId="ADAL" clId="{3500C1D7-3216-469E-B881-11E89BA85E5F}" dt="2023-12-17T09:31:06.445" v="1672" actId="1076"/>
          <ac:picMkLst>
            <pc:docMk/>
            <pc:sldMk cId="1489557039" sldId="379"/>
            <ac:picMk id="100" creationId="{BC1C2169-115A-32B6-240C-91091D549EBA}"/>
          </ac:picMkLst>
        </pc:picChg>
        <pc:picChg chg="add del mod">
          <ac:chgData name="김창엽" userId="ab6e388b-aefe-4f85-9ad7-791dbac8cda1" providerId="ADAL" clId="{3500C1D7-3216-469E-B881-11E89BA85E5F}" dt="2023-12-17T07:46:20.779" v="1532" actId="478"/>
          <ac:picMkLst>
            <pc:docMk/>
            <pc:sldMk cId="1489557039" sldId="379"/>
            <ac:picMk id="101" creationId="{7EA26097-BB94-4CED-DF57-99DD1E71F576}"/>
          </ac:picMkLst>
        </pc:picChg>
        <pc:picChg chg="add del mod">
          <ac:chgData name="김창엽" userId="ab6e388b-aefe-4f85-9ad7-791dbac8cda1" providerId="ADAL" clId="{3500C1D7-3216-469E-B881-11E89BA85E5F}" dt="2023-12-17T07:46:20.357" v="1531" actId="478"/>
          <ac:picMkLst>
            <pc:docMk/>
            <pc:sldMk cId="1489557039" sldId="379"/>
            <ac:picMk id="102" creationId="{4C87112B-D128-E363-8FFD-FCF02DBFEF0B}"/>
          </ac:picMkLst>
        </pc:picChg>
        <pc:picChg chg="add mod">
          <ac:chgData name="김창엽" userId="ab6e388b-aefe-4f85-9ad7-791dbac8cda1" providerId="ADAL" clId="{3500C1D7-3216-469E-B881-11E89BA85E5F}" dt="2023-12-17T07:46:48.360" v="1540" actId="1076"/>
          <ac:picMkLst>
            <pc:docMk/>
            <pc:sldMk cId="1489557039" sldId="379"/>
            <ac:picMk id="106" creationId="{1E186327-07F3-2C7E-48BC-2E6DC69FB4B4}"/>
          </ac:picMkLst>
        </pc:picChg>
        <pc:picChg chg="add mod">
          <ac:chgData name="김창엽" userId="ab6e388b-aefe-4f85-9ad7-791dbac8cda1" providerId="ADAL" clId="{3500C1D7-3216-469E-B881-11E89BA85E5F}" dt="2023-12-17T07:34:56.362" v="1248" actId="1076"/>
          <ac:picMkLst>
            <pc:docMk/>
            <pc:sldMk cId="1489557039" sldId="379"/>
            <ac:picMk id="136" creationId="{70D4BEDF-7C0A-3423-D44F-01C2FFCBDF17}"/>
          </ac:picMkLst>
        </pc:picChg>
        <pc:picChg chg="add del mod">
          <ac:chgData name="김창엽" userId="ab6e388b-aefe-4f85-9ad7-791dbac8cda1" providerId="ADAL" clId="{3500C1D7-3216-469E-B881-11E89BA85E5F}" dt="2023-12-17T07:47:15.918" v="1577" actId="478"/>
          <ac:picMkLst>
            <pc:docMk/>
            <pc:sldMk cId="1489557039" sldId="379"/>
            <ac:picMk id="213" creationId="{EF7D049C-41F9-3356-7275-529C539DDA14}"/>
          </ac:picMkLst>
        </pc:picChg>
        <pc:picChg chg="add del mod">
          <ac:chgData name="김창엽" userId="ab6e388b-aefe-4f85-9ad7-791dbac8cda1" providerId="ADAL" clId="{3500C1D7-3216-469E-B881-11E89BA85E5F}" dt="2023-12-17T07:45:54.515" v="1519" actId="478"/>
          <ac:picMkLst>
            <pc:docMk/>
            <pc:sldMk cId="1489557039" sldId="379"/>
            <ac:picMk id="216" creationId="{DB136083-9936-341C-6187-A37E2FC9DAF9}"/>
          </ac:picMkLst>
        </pc:pic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25" creationId="{EE962485-46FC-1160-1881-8A20AB96EF13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26" creationId="{4E7307EE-B3C0-AD50-E4B3-ED2A41B0DCDA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27" creationId="{37282AAC-C353-89E3-E84E-3EA0BED80FFA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29" creationId="{DADD4C22-DB34-FCB9-3FA0-64DE6C118BDF}"/>
          </ac:cxnSpMkLst>
        </pc:cxnChg>
        <pc:cxnChg chg="add mod">
          <ac:chgData name="김창엽" userId="ab6e388b-aefe-4f85-9ad7-791dbac8cda1" providerId="ADAL" clId="{3500C1D7-3216-469E-B881-11E89BA85E5F}" dt="2023-12-17T07:22:55.921" v="1081" actId="14100"/>
          <ac:cxnSpMkLst>
            <pc:docMk/>
            <pc:sldMk cId="1489557039" sldId="379"/>
            <ac:cxnSpMk id="45" creationId="{35382EA5-9B12-FA39-AF57-DFC895837DD6}"/>
          </ac:cxnSpMkLst>
        </pc:cxnChg>
        <pc:cxnChg chg="add mod">
          <ac:chgData name="김창엽" userId="ab6e388b-aefe-4f85-9ad7-791dbac8cda1" providerId="ADAL" clId="{3500C1D7-3216-469E-B881-11E89BA85E5F}" dt="2023-12-17T07:19:54.296" v="961" actId="14100"/>
          <ac:cxnSpMkLst>
            <pc:docMk/>
            <pc:sldMk cId="1489557039" sldId="379"/>
            <ac:cxnSpMk id="49" creationId="{04250458-B516-B730-3D83-242C3EB1E024}"/>
          </ac:cxnSpMkLst>
        </pc:cxnChg>
        <pc:cxnChg chg="add mod">
          <ac:chgData name="김창엽" userId="ab6e388b-aefe-4f85-9ad7-791dbac8cda1" providerId="ADAL" clId="{3500C1D7-3216-469E-B881-11E89BA85E5F}" dt="2023-12-17T07:22:55.921" v="1081" actId="14100"/>
          <ac:cxnSpMkLst>
            <pc:docMk/>
            <pc:sldMk cId="1489557039" sldId="379"/>
            <ac:cxnSpMk id="51" creationId="{D9400923-FD17-B7EF-5993-CD9B9676F2B1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53" creationId="{7809D226-AFDF-265B-3FE4-7B4945F6CE4C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59" creationId="{6F96BC8B-8E1B-C51B-C175-4486C1035A43}"/>
          </ac:cxnSpMkLst>
        </pc:cxnChg>
        <pc:cxnChg chg="add mod">
          <ac:chgData name="김창엽" userId="ab6e388b-aefe-4f85-9ad7-791dbac8cda1" providerId="ADAL" clId="{3500C1D7-3216-469E-B881-11E89BA85E5F}" dt="2023-12-17T07:20:11.251" v="971" actId="14100"/>
          <ac:cxnSpMkLst>
            <pc:docMk/>
            <pc:sldMk cId="1489557039" sldId="379"/>
            <ac:cxnSpMk id="60" creationId="{0E3479AE-0597-2035-B41D-B69E133B9A9E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74" creationId="{CB69D4C2-0C79-3DC9-BA9E-36829D379CF2}"/>
          </ac:cxnSpMkLst>
        </pc:cxnChg>
        <pc:cxnChg chg="del">
          <ac:chgData name="김창엽" userId="ab6e388b-aefe-4f85-9ad7-791dbac8cda1" providerId="ADAL" clId="{3500C1D7-3216-469E-B881-11E89BA85E5F}" dt="2023-12-17T07:07:48.044" v="915" actId="478"/>
          <ac:cxnSpMkLst>
            <pc:docMk/>
            <pc:sldMk cId="1489557039" sldId="379"/>
            <ac:cxnSpMk id="77" creationId="{4958603F-7CA4-70A2-F590-D6DEDD78411E}"/>
          </ac:cxnSpMkLst>
        </pc:cxnChg>
        <pc:cxnChg chg="add mod">
          <ac:chgData name="김창엽" userId="ab6e388b-aefe-4f85-9ad7-791dbac8cda1" providerId="ADAL" clId="{3500C1D7-3216-469E-B881-11E89BA85E5F}" dt="2023-12-17T09:31:06.445" v="1672" actId="1076"/>
          <ac:cxnSpMkLst>
            <pc:docMk/>
            <pc:sldMk cId="1489557039" sldId="379"/>
            <ac:cxnSpMk id="107" creationId="{B7402177-528D-E32B-DD21-03111E4CDAEF}"/>
          </ac:cxnSpMkLst>
        </pc:cxnChg>
        <pc:cxnChg chg="add mod">
          <ac:chgData name="김창엽" userId="ab6e388b-aefe-4f85-9ad7-791dbac8cda1" providerId="ADAL" clId="{3500C1D7-3216-469E-B881-11E89BA85E5F}" dt="2023-12-17T07:46:48.360" v="1540" actId="1076"/>
          <ac:cxnSpMkLst>
            <pc:docMk/>
            <pc:sldMk cId="1489557039" sldId="379"/>
            <ac:cxnSpMk id="110" creationId="{74243C0B-7136-53FD-6F18-05D5C697FF52}"/>
          </ac:cxnSpMkLst>
        </pc:cxnChg>
        <pc:cxnChg chg="add del mod">
          <ac:chgData name="김창엽" userId="ab6e388b-aefe-4f85-9ad7-791dbac8cda1" providerId="ADAL" clId="{3500C1D7-3216-469E-B881-11E89BA85E5F}" dt="2023-12-17T07:46:22.210" v="1533" actId="478"/>
          <ac:cxnSpMkLst>
            <pc:docMk/>
            <pc:sldMk cId="1489557039" sldId="379"/>
            <ac:cxnSpMk id="113" creationId="{5434716D-F454-CE02-F1B9-2CD8C001AE77}"/>
          </ac:cxnSpMkLst>
        </pc:cxnChg>
        <pc:cxnChg chg="add mod">
          <ac:chgData name="김창엽" userId="ab6e388b-aefe-4f85-9ad7-791dbac8cda1" providerId="ADAL" clId="{3500C1D7-3216-469E-B881-11E89BA85E5F}" dt="2023-12-17T07:46:16.585" v="1530" actId="1076"/>
          <ac:cxnSpMkLst>
            <pc:docMk/>
            <pc:sldMk cId="1489557039" sldId="379"/>
            <ac:cxnSpMk id="116" creationId="{142EA4E4-50EF-79D4-3A12-6EDDCD381B56}"/>
          </ac:cxnSpMkLst>
        </pc:cxnChg>
        <pc:cxnChg chg="add del mod">
          <ac:chgData name="김창엽" userId="ab6e388b-aefe-4f85-9ad7-791dbac8cda1" providerId="ADAL" clId="{3500C1D7-3216-469E-B881-11E89BA85E5F}" dt="2023-12-17T07:36:20.691" v="1278" actId="478"/>
          <ac:cxnSpMkLst>
            <pc:docMk/>
            <pc:sldMk cId="1489557039" sldId="379"/>
            <ac:cxnSpMk id="123" creationId="{8727B12F-249A-D8EE-D435-3C919B976B99}"/>
          </ac:cxnSpMkLst>
        </pc:cxnChg>
        <pc:cxnChg chg="add mod">
          <ac:chgData name="김창엽" userId="ab6e388b-aefe-4f85-9ad7-791dbac8cda1" providerId="ADAL" clId="{3500C1D7-3216-469E-B881-11E89BA85E5F}" dt="2023-12-17T07:46:35.615" v="1538" actId="1076"/>
          <ac:cxnSpMkLst>
            <pc:docMk/>
            <pc:sldMk cId="1489557039" sldId="379"/>
            <ac:cxnSpMk id="126" creationId="{CD3594DE-465E-FD1C-61C0-01AAC5C4F6CD}"/>
          </ac:cxnSpMkLst>
        </pc:cxnChg>
        <pc:cxnChg chg="add del mod">
          <ac:chgData name="김창엽" userId="ab6e388b-aefe-4f85-9ad7-791dbac8cda1" providerId="ADAL" clId="{3500C1D7-3216-469E-B881-11E89BA85E5F}" dt="2023-12-17T07:47:15.250" v="1576" actId="478"/>
          <ac:cxnSpMkLst>
            <pc:docMk/>
            <pc:sldMk cId="1489557039" sldId="379"/>
            <ac:cxnSpMk id="129" creationId="{6C72C4D0-E3F0-677A-25BD-C6610176E532}"/>
          </ac:cxnSpMkLst>
        </pc:cxnChg>
        <pc:cxnChg chg="add del mod">
          <ac:chgData name="김창엽" userId="ab6e388b-aefe-4f85-9ad7-791dbac8cda1" providerId="ADAL" clId="{3500C1D7-3216-469E-B881-11E89BA85E5F}" dt="2023-12-17T07:36:08.957" v="1275" actId="478"/>
          <ac:cxnSpMkLst>
            <pc:docMk/>
            <pc:sldMk cId="1489557039" sldId="379"/>
            <ac:cxnSpMk id="140" creationId="{3E975B00-AE47-D02B-8FF6-7DAF4A35915C}"/>
          </ac:cxnSpMkLst>
        </pc:cxnChg>
        <pc:cxnChg chg="add mod">
          <ac:chgData name="김창엽" userId="ab6e388b-aefe-4f85-9ad7-791dbac8cda1" providerId="ADAL" clId="{3500C1D7-3216-469E-B881-11E89BA85E5F}" dt="2023-12-17T07:35:25.162" v="1262" actId="14100"/>
          <ac:cxnSpMkLst>
            <pc:docMk/>
            <pc:sldMk cId="1489557039" sldId="379"/>
            <ac:cxnSpMk id="143" creationId="{64EB5EEC-1457-5E47-DB4F-18CFBEF14065}"/>
          </ac:cxnSpMkLst>
        </pc:cxnChg>
        <pc:cxnChg chg="add del mod">
          <ac:chgData name="김창엽" userId="ab6e388b-aefe-4f85-9ad7-791dbac8cda1" providerId="ADAL" clId="{3500C1D7-3216-469E-B881-11E89BA85E5F}" dt="2023-12-17T07:35:36.945" v="1266" actId="478"/>
          <ac:cxnSpMkLst>
            <pc:docMk/>
            <pc:sldMk cId="1489557039" sldId="379"/>
            <ac:cxnSpMk id="148" creationId="{74D32CB0-A196-0326-9CA5-971AAC713502}"/>
          </ac:cxnSpMkLst>
        </pc:cxnChg>
        <pc:cxnChg chg="add del mod">
          <ac:chgData name="김창엽" userId="ab6e388b-aefe-4f85-9ad7-791dbac8cda1" providerId="ADAL" clId="{3500C1D7-3216-469E-B881-11E89BA85E5F}" dt="2023-12-17T07:45:58.751" v="1523" actId="478"/>
          <ac:cxnSpMkLst>
            <pc:docMk/>
            <pc:sldMk cId="1489557039" sldId="379"/>
            <ac:cxnSpMk id="175" creationId="{310E205B-CE2B-2933-A439-6515B3DD1C59}"/>
          </ac:cxnSpMkLst>
        </pc:cxnChg>
        <pc:cxnChg chg="add del mod">
          <ac:chgData name="김창엽" userId="ab6e388b-aefe-4f85-9ad7-791dbac8cda1" providerId="ADAL" clId="{3500C1D7-3216-469E-B881-11E89BA85E5F}" dt="2023-12-17T07:45:57.489" v="1522" actId="478"/>
          <ac:cxnSpMkLst>
            <pc:docMk/>
            <pc:sldMk cId="1489557039" sldId="379"/>
            <ac:cxnSpMk id="183" creationId="{5DB4A4FD-18FB-B85E-55F1-B0ED59E41A05}"/>
          </ac:cxnSpMkLst>
        </pc:cxnChg>
        <pc:cxnChg chg="add del mod">
          <ac:chgData name="김창엽" userId="ab6e388b-aefe-4f85-9ad7-791dbac8cda1" providerId="ADAL" clId="{3500C1D7-3216-469E-B881-11E89BA85E5F}" dt="2023-12-17T07:46:07.825" v="1527" actId="478"/>
          <ac:cxnSpMkLst>
            <pc:docMk/>
            <pc:sldMk cId="1489557039" sldId="379"/>
            <ac:cxnSpMk id="191" creationId="{96764B47-8177-C47D-1478-B86B471A9F9E}"/>
          </ac:cxnSpMkLst>
        </pc:cxnChg>
        <pc:cxnChg chg="add del mod">
          <ac:chgData name="김창엽" userId="ab6e388b-aefe-4f85-9ad7-791dbac8cda1" providerId="ADAL" clId="{3500C1D7-3216-469E-B881-11E89BA85E5F}" dt="2023-12-17T07:46:06.847" v="1526" actId="478"/>
          <ac:cxnSpMkLst>
            <pc:docMk/>
            <pc:sldMk cId="1489557039" sldId="379"/>
            <ac:cxnSpMk id="200" creationId="{E5766BF2-093F-8790-2DCA-B0CBC8FAAB88}"/>
          </ac:cxnSpMkLst>
        </pc:cxnChg>
      </pc:sldChg>
      <pc:sldChg chg="add del">
        <pc:chgData name="김창엽" userId="ab6e388b-aefe-4f85-9ad7-791dbac8cda1" providerId="ADAL" clId="{3500C1D7-3216-469E-B881-11E89BA85E5F}" dt="2023-12-17T10:43:34.037" v="1810" actId="47"/>
        <pc:sldMkLst>
          <pc:docMk/>
          <pc:sldMk cId="346167180" sldId="387"/>
        </pc:sldMkLst>
      </pc:sldChg>
      <pc:sldChg chg="modSp add mod">
        <pc:chgData name="김창엽" userId="ab6e388b-aefe-4f85-9ad7-791dbac8cda1" providerId="ADAL" clId="{3500C1D7-3216-469E-B881-11E89BA85E5F}" dt="2023-12-17T11:00:01.999" v="2446" actId="207"/>
        <pc:sldMkLst>
          <pc:docMk/>
          <pc:sldMk cId="1564428787" sldId="387"/>
        </pc:sldMkLst>
        <pc:spChg chg="mod">
          <ac:chgData name="김창엽" userId="ab6e388b-aefe-4f85-9ad7-791dbac8cda1" providerId="ADAL" clId="{3500C1D7-3216-469E-B881-11E89BA85E5F}" dt="2023-12-17T11:00:01.999" v="2446" actId="207"/>
          <ac:spMkLst>
            <pc:docMk/>
            <pc:sldMk cId="1564428787" sldId="387"/>
            <ac:spMk id="3" creationId="{AA1CB721-A211-86BC-59E4-E90DC153E52E}"/>
          </ac:spMkLst>
        </pc:spChg>
      </pc:sldChg>
      <pc:sldChg chg="addSp modSp mod">
        <pc:chgData name="김창엽" userId="ab6e388b-aefe-4f85-9ad7-791dbac8cda1" providerId="ADAL" clId="{3500C1D7-3216-469E-B881-11E89BA85E5F}" dt="2023-12-17T16:06:46.139" v="3189" actId="14100"/>
        <pc:sldMkLst>
          <pc:docMk/>
          <pc:sldMk cId="811096087" sldId="389"/>
        </pc:sldMkLst>
        <pc:spChg chg="add mod">
          <ac:chgData name="김창엽" userId="ab6e388b-aefe-4f85-9ad7-791dbac8cda1" providerId="ADAL" clId="{3500C1D7-3216-469E-B881-11E89BA85E5F}" dt="2023-12-17T16:06:46.139" v="3189" actId="14100"/>
          <ac:spMkLst>
            <pc:docMk/>
            <pc:sldMk cId="811096087" sldId="389"/>
            <ac:spMk id="4" creationId="{E91B26D9-873D-476C-0E66-3C3D02933AB0}"/>
          </ac:spMkLst>
        </pc:spChg>
      </pc:sldChg>
      <pc:sldChg chg="addSp delSp modSp mod">
        <pc:chgData name="김창엽" userId="ab6e388b-aefe-4f85-9ad7-791dbac8cda1" providerId="ADAL" clId="{3500C1D7-3216-469E-B881-11E89BA85E5F}" dt="2023-12-17T15:17:59.119" v="3024" actId="20577"/>
        <pc:sldMkLst>
          <pc:docMk/>
          <pc:sldMk cId="2247454280" sldId="391"/>
        </pc:sldMkLst>
        <pc:spChg chg="mod">
          <ac:chgData name="김창엽" userId="ab6e388b-aefe-4f85-9ad7-791dbac8cda1" providerId="ADAL" clId="{3500C1D7-3216-469E-B881-11E89BA85E5F}" dt="2023-12-17T14:56:46.389" v="2516" actId="1076"/>
          <ac:spMkLst>
            <pc:docMk/>
            <pc:sldMk cId="2247454280" sldId="391"/>
            <ac:spMk id="2" creationId="{2582565C-4D93-1F72-AD60-FB7497DDC2A9}"/>
          </ac:spMkLst>
        </pc:spChg>
        <pc:spChg chg="add del mod">
          <ac:chgData name="김창엽" userId="ab6e388b-aefe-4f85-9ad7-791dbac8cda1" providerId="ADAL" clId="{3500C1D7-3216-469E-B881-11E89BA85E5F}" dt="2023-12-17T14:57:06.608" v="2542" actId="478"/>
          <ac:spMkLst>
            <pc:docMk/>
            <pc:sldMk cId="2247454280" sldId="391"/>
            <ac:spMk id="5" creationId="{F39D9044-492F-2B90-8410-030A52519EBD}"/>
          </ac:spMkLst>
        </pc:spChg>
        <pc:spChg chg="add mod">
          <ac:chgData name="김창엽" userId="ab6e388b-aefe-4f85-9ad7-791dbac8cda1" providerId="ADAL" clId="{3500C1D7-3216-469E-B881-11E89BA85E5F}" dt="2023-12-17T14:57:37.562" v="2554" actId="20577"/>
          <ac:spMkLst>
            <pc:docMk/>
            <pc:sldMk cId="2247454280" sldId="391"/>
            <ac:spMk id="6" creationId="{517C82BD-8BFD-674F-560F-87A81C569401}"/>
          </ac:spMkLst>
        </pc:spChg>
        <pc:spChg chg="add mod">
          <ac:chgData name="김창엽" userId="ab6e388b-aefe-4f85-9ad7-791dbac8cda1" providerId="ADAL" clId="{3500C1D7-3216-469E-B881-11E89BA85E5F}" dt="2023-12-17T15:17:59.119" v="3024" actId="20577"/>
          <ac:spMkLst>
            <pc:docMk/>
            <pc:sldMk cId="2247454280" sldId="391"/>
            <ac:spMk id="7" creationId="{600372A8-6F29-3ABB-0685-C2120EBF8466}"/>
          </ac:spMkLst>
        </pc:spChg>
        <pc:picChg chg="add mod ord">
          <ac:chgData name="김창엽" userId="ab6e388b-aefe-4f85-9ad7-791dbac8cda1" providerId="ADAL" clId="{3500C1D7-3216-469E-B881-11E89BA85E5F}" dt="2023-12-17T15:04:20.172" v="2565" actId="1076"/>
          <ac:picMkLst>
            <pc:docMk/>
            <pc:sldMk cId="2247454280" sldId="391"/>
            <ac:picMk id="4" creationId="{B4858C7C-D172-800C-27BF-1AFAE4C25F6B}"/>
          </ac:picMkLst>
        </pc:picChg>
      </pc:sldChg>
      <pc:sldChg chg="addSp delSp modSp add mod">
        <pc:chgData name="김창엽" userId="ab6e388b-aefe-4f85-9ad7-791dbac8cda1" providerId="ADAL" clId="{3500C1D7-3216-469E-B881-11E89BA85E5F}" dt="2023-12-17T15:22:19.731" v="3163" actId="1076"/>
        <pc:sldMkLst>
          <pc:docMk/>
          <pc:sldMk cId="4016244175" sldId="392"/>
        </pc:sldMkLst>
        <pc:spChg chg="add mod ord">
          <ac:chgData name="김창엽" userId="ab6e388b-aefe-4f85-9ad7-791dbac8cda1" providerId="ADAL" clId="{3500C1D7-3216-469E-B881-11E89BA85E5F}" dt="2023-12-17T15:04:57.826" v="2585" actId="20577"/>
          <ac:spMkLst>
            <pc:docMk/>
            <pc:sldMk cId="4016244175" sldId="392"/>
            <ac:spMk id="10" creationId="{63C4978C-BE67-7A74-103C-6609F8406FAA}"/>
          </ac:spMkLst>
        </pc:spChg>
        <pc:spChg chg="add mod">
          <ac:chgData name="김창엽" userId="ab6e388b-aefe-4f85-9ad7-791dbac8cda1" providerId="ADAL" clId="{3500C1D7-3216-469E-B881-11E89BA85E5F}" dt="2023-12-17T15:22:03.912" v="3112" actId="14100"/>
          <ac:spMkLst>
            <pc:docMk/>
            <pc:sldMk cId="4016244175" sldId="392"/>
            <ac:spMk id="11" creationId="{38024E31-8C82-5EA9-0E56-760A12268335}"/>
          </ac:spMkLst>
        </pc:spChg>
        <pc:spChg chg="add del mod">
          <ac:chgData name="김창엽" userId="ab6e388b-aefe-4f85-9ad7-791dbac8cda1" providerId="ADAL" clId="{3500C1D7-3216-469E-B881-11E89BA85E5F}" dt="2023-12-17T15:21:52.900" v="3109"/>
          <ac:spMkLst>
            <pc:docMk/>
            <pc:sldMk cId="4016244175" sldId="392"/>
            <ac:spMk id="12" creationId="{602110D6-8426-CBA1-62F9-1F8E2874EAEE}"/>
          </ac:spMkLst>
        </pc:spChg>
        <pc:spChg chg="add mod">
          <ac:chgData name="김창엽" userId="ab6e388b-aefe-4f85-9ad7-791dbac8cda1" providerId="ADAL" clId="{3500C1D7-3216-469E-B881-11E89BA85E5F}" dt="2023-12-17T15:22:19.731" v="3163" actId="1076"/>
          <ac:spMkLst>
            <pc:docMk/>
            <pc:sldMk cId="4016244175" sldId="392"/>
            <ac:spMk id="13" creationId="{D37E7375-5AC2-51AF-7AC5-D5FA2C3D1376}"/>
          </ac:spMkLst>
        </pc:spChg>
        <pc:picChg chg="del">
          <ac:chgData name="김창엽" userId="ab6e388b-aefe-4f85-9ad7-791dbac8cda1" providerId="ADAL" clId="{3500C1D7-3216-469E-B881-11E89BA85E5F}" dt="2023-12-17T14:54:52.566" v="2505" actId="478"/>
          <ac:picMkLst>
            <pc:docMk/>
            <pc:sldMk cId="4016244175" sldId="392"/>
            <ac:picMk id="4" creationId="{B4858C7C-D172-800C-27BF-1AFAE4C25F6B}"/>
          </ac:picMkLst>
        </pc:picChg>
        <pc:picChg chg="add mod">
          <ac:chgData name="김창엽" userId="ab6e388b-aefe-4f85-9ad7-791dbac8cda1" providerId="ADAL" clId="{3500C1D7-3216-469E-B881-11E89BA85E5F}" dt="2023-12-17T15:21:52.032" v="3107" actId="1076"/>
          <ac:picMkLst>
            <pc:docMk/>
            <pc:sldMk cId="4016244175" sldId="392"/>
            <ac:picMk id="5" creationId="{C8536CA4-04D0-F43C-E189-BB9838B4F30E}"/>
          </ac:picMkLst>
        </pc:picChg>
        <pc:picChg chg="add mod">
          <ac:chgData name="김창엽" userId="ab6e388b-aefe-4f85-9ad7-791dbac8cda1" providerId="ADAL" clId="{3500C1D7-3216-469E-B881-11E89BA85E5F}" dt="2023-12-17T15:21:27.039" v="3074" actId="1076"/>
          <ac:picMkLst>
            <pc:docMk/>
            <pc:sldMk cId="4016244175" sldId="392"/>
            <ac:picMk id="7" creationId="{C5662D9F-30C2-4A1C-8F69-FEB79F4817A8}"/>
          </ac:picMkLst>
        </pc:picChg>
        <pc:picChg chg="add mod">
          <ac:chgData name="김창엽" userId="ab6e388b-aefe-4f85-9ad7-791dbac8cda1" providerId="ADAL" clId="{3500C1D7-3216-469E-B881-11E89BA85E5F}" dt="2023-12-17T15:21:48.808" v="3105" actId="1076"/>
          <ac:picMkLst>
            <pc:docMk/>
            <pc:sldMk cId="4016244175" sldId="392"/>
            <ac:picMk id="9" creationId="{2EB26525-B6CD-F8FF-2E06-04F9A2E082A4}"/>
          </ac:picMkLst>
        </pc:picChg>
      </pc:sldChg>
    </pc:docChg>
  </pc:docChgLst>
  <pc:docChgLst>
    <pc:chgData clId="Web-{1AF7EC38-EC46-4A0A-BBF4-28AAC1A107CE}"/>
    <pc:docChg chg="addSld">
      <pc:chgData name="" userId="" providerId="" clId="Web-{1AF7EC38-EC46-4A0A-BBF4-28AAC1A107CE}" dt="2023-11-19T10:43:44.090" v="0"/>
      <pc:docMkLst>
        <pc:docMk/>
      </pc:docMkLst>
      <pc:sldChg chg="add">
        <pc:chgData name="" userId="" providerId="" clId="Web-{1AF7EC38-EC46-4A0A-BBF4-28AAC1A107CE}" dt="2023-11-19T10:43:44.090" v="0"/>
        <pc:sldMkLst>
          <pc:docMk/>
          <pc:sldMk cId="566402713" sldId="279"/>
        </pc:sldMkLst>
      </pc:sldChg>
    </pc:docChg>
  </pc:docChgLst>
  <pc:docChgLst>
    <pc:chgData name="김창엽" userId="ab6e388b-aefe-4f85-9ad7-791dbac8cda1" providerId="ADAL" clId="{3702F1FD-6FE0-4138-BED6-56FB4572F362}"/>
    <pc:docChg chg="undo custSel addSld delSld modSld sldOrd">
      <pc:chgData name="김창엽" userId="ab6e388b-aefe-4f85-9ad7-791dbac8cda1" providerId="ADAL" clId="{3702F1FD-6FE0-4138-BED6-56FB4572F362}" dt="2023-12-16T05:40:34.635" v="63" actId="478"/>
      <pc:docMkLst>
        <pc:docMk/>
      </pc:docMkLst>
      <pc:sldChg chg="delSp modSp mod ord delAnim">
        <pc:chgData name="김창엽" userId="ab6e388b-aefe-4f85-9ad7-791dbac8cda1" providerId="ADAL" clId="{3702F1FD-6FE0-4138-BED6-56FB4572F362}" dt="2023-12-16T05:38:00.907" v="11" actId="20577"/>
        <pc:sldMkLst>
          <pc:docMk/>
          <pc:sldMk cId="2176649990" sldId="256"/>
        </pc:sldMkLst>
        <pc:spChg chg="mod">
          <ac:chgData name="김창엽" userId="ab6e388b-aefe-4f85-9ad7-791dbac8cda1" providerId="ADAL" clId="{3702F1FD-6FE0-4138-BED6-56FB4572F362}" dt="2023-12-16T05:38:00.907" v="11" actId="20577"/>
          <ac:spMkLst>
            <pc:docMk/>
            <pc:sldMk cId="2176649990" sldId="256"/>
            <ac:spMk id="3" creationId="{8745535D-A1F7-E6A8-91B8-71134FD50EFC}"/>
          </ac:spMkLst>
        </pc:spChg>
        <pc:picChg chg="del">
          <ac:chgData name="김창엽" userId="ab6e388b-aefe-4f85-9ad7-791dbac8cda1" providerId="ADAL" clId="{3702F1FD-6FE0-4138-BED6-56FB4572F362}" dt="2023-12-16T05:37:56.299" v="1" actId="478"/>
          <ac:picMkLst>
            <pc:docMk/>
            <pc:sldMk cId="2176649990" sldId="256"/>
            <ac:picMk id="28" creationId="{58DDEA0E-DF40-26B1-1E79-879725166280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06.518" v="13" actId="478"/>
        <pc:sldMkLst>
          <pc:docMk/>
          <pc:sldMk cId="1873017168" sldId="257"/>
        </pc:sldMkLst>
        <pc:picChg chg="del">
          <ac:chgData name="김창엽" userId="ab6e388b-aefe-4f85-9ad7-791dbac8cda1" providerId="ADAL" clId="{3702F1FD-6FE0-4138-BED6-56FB4572F362}" dt="2023-12-16T05:38:06.518" v="13" actId="478"/>
          <ac:picMkLst>
            <pc:docMk/>
            <pc:sldMk cId="1873017168" sldId="257"/>
            <ac:picMk id="73" creationId="{1F47D0B7-FE76-B168-FAF7-43E0B2A45F70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11.168" v="15" actId="478"/>
        <pc:sldMkLst>
          <pc:docMk/>
          <pc:sldMk cId="3953436437" sldId="259"/>
        </pc:sldMkLst>
        <pc:picChg chg="del">
          <ac:chgData name="김창엽" userId="ab6e388b-aefe-4f85-9ad7-791dbac8cda1" providerId="ADAL" clId="{3702F1FD-6FE0-4138-BED6-56FB4572F362}" dt="2023-12-16T05:38:11.168" v="15" actId="478"/>
          <ac:picMkLst>
            <pc:docMk/>
            <pc:sldMk cId="3953436437" sldId="259"/>
            <ac:picMk id="33" creationId="{86EA53B8-B6BF-89CE-E339-2BA204B74A5C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14.774" v="16" actId="478"/>
        <pc:sldMkLst>
          <pc:docMk/>
          <pc:sldMk cId="2988850186" sldId="261"/>
        </pc:sldMkLst>
        <pc:picChg chg="del">
          <ac:chgData name="김창엽" userId="ab6e388b-aefe-4f85-9ad7-791dbac8cda1" providerId="ADAL" clId="{3702F1FD-6FE0-4138-BED6-56FB4572F362}" dt="2023-12-16T05:38:14.774" v="16" actId="478"/>
          <ac:picMkLst>
            <pc:docMk/>
            <pc:sldMk cId="2988850186" sldId="261"/>
            <ac:picMk id="28" creationId="{D8288BED-3B9C-83D7-8881-25BA043201B9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21.476" v="39" actId="478"/>
        <pc:sldMkLst>
          <pc:docMk/>
          <pc:sldMk cId="1949236224" sldId="264"/>
        </pc:sldMkLst>
        <pc:picChg chg="del">
          <ac:chgData name="김창엽" userId="ab6e388b-aefe-4f85-9ad7-791dbac8cda1" providerId="ADAL" clId="{3702F1FD-6FE0-4138-BED6-56FB4572F362}" dt="2023-12-16T05:39:21.476" v="39" actId="478"/>
          <ac:picMkLst>
            <pc:docMk/>
            <pc:sldMk cId="1949236224" sldId="264"/>
            <ac:picMk id="6" creationId="{79962771-6888-C27F-4024-44A907D5337F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21.933" v="58" actId="478"/>
        <pc:sldMkLst>
          <pc:docMk/>
          <pc:sldMk cId="3111149269" sldId="267"/>
        </pc:sldMkLst>
        <pc:picChg chg="del">
          <ac:chgData name="김창엽" userId="ab6e388b-aefe-4f85-9ad7-791dbac8cda1" providerId="ADAL" clId="{3702F1FD-6FE0-4138-BED6-56FB4572F362}" dt="2023-12-16T05:40:21.933" v="58" actId="478"/>
          <ac:picMkLst>
            <pc:docMk/>
            <pc:sldMk cId="3111149269" sldId="267"/>
            <ac:picMk id="31" creationId="{9C8972A0-A44B-9C85-E69F-C84F72855A35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32.062" v="62" actId="478"/>
        <pc:sldMkLst>
          <pc:docMk/>
          <pc:sldMk cId="3409453691" sldId="269"/>
        </pc:sldMkLst>
        <pc:picChg chg="del">
          <ac:chgData name="김창엽" userId="ab6e388b-aefe-4f85-9ad7-791dbac8cda1" providerId="ADAL" clId="{3702F1FD-6FE0-4138-BED6-56FB4572F362}" dt="2023-12-16T05:40:32.062" v="62" actId="478"/>
          <ac:picMkLst>
            <pc:docMk/>
            <pc:sldMk cId="3409453691" sldId="269"/>
            <ac:picMk id="9" creationId="{DB83AC98-17DC-AC37-9DAF-A3874329A7AB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19.844" v="18" actId="478"/>
        <pc:sldMkLst>
          <pc:docMk/>
          <pc:sldMk cId="857839607" sldId="272"/>
        </pc:sldMkLst>
        <pc:picChg chg="del">
          <ac:chgData name="김창엽" userId="ab6e388b-aefe-4f85-9ad7-791dbac8cda1" providerId="ADAL" clId="{3702F1FD-6FE0-4138-BED6-56FB4572F362}" dt="2023-12-16T05:38:19.844" v="18" actId="478"/>
          <ac:picMkLst>
            <pc:docMk/>
            <pc:sldMk cId="857839607" sldId="272"/>
            <ac:picMk id="11" creationId="{FE6E78DE-7FF2-F3E6-1627-61C53E69D1E5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04.181" v="12" actId="478"/>
        <pc:sldMkLst>
          <pc:docMk/>
          <pc:sldMk cId="2154165186" sldId="274"/>
        </pc:sldMkLst>
        <pc:picChg chg="del">
          <ac:chgData name="김창엽" userId="ab6e388b-aefe-4f85-9ad7-791dbac8cda1" providerId="ADAL" clId="{3702F1FD-6FE0-4138-BED6-56FB4572F362}" dt="2023-12-16T05:38:04.181" v="12" actId="478"/>
          <ac:picMkLst>
            <pc:docMk/>
            <pc:sldMk cId="2154165186" sldId="274"/>
            <ac:picMk id="40" creationId="{784BC7B7-0C5E-9BCF-1962-FABCF902F2EA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47.631" v="28" actId="478"/>
        <pc:sldMkLst>
          <pc:docMk/>
          <pc:sldMk cId="3640147622" sldId="276"/>
        </pc:sldMkLst>
        <pc:picChg chg="del">
          <ac:chgData name="김창엽" userId="ab6e388b-aefe-4f85-9ad7-791dbac8cda1" providerId="ADAL" clId="{3702F1FD-6FE0-4138-BED6-56FB4572F362}" dt="2023-12-16T05:38:47.631" v="28" actId="478"/>
          <ac:picMkLst>
            <pc:docMk/>
            <pc:sldMk cId="3640147622" sldId="276"/>
            <ac:picMk id="35" creationId="{6342E6E6-0E77-C66F-7C7A-883408C1B64A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03.224" v="34" actId="478"/>
        <pc:sldMkLst>
          <pc:docMk/>
          <pc:sldMk cId="2614821600" sldId="277"/>
        </pc:sldMkLst>
        <pc:picChg chg="del">
          <ac:chgData name="김창엽" userId="ab6e388b-aefe-4f85-9ad7-791dbac8cda1" providerId="ADAL" clId="{3702F1FD-6FE0-4138-BED6-56FB4572F362}" dt="2023-12-16T05:39:03.224" v="34" actId="478"/>
          <ac:picMkLst>
            <pc:docMk/>
            <pc:sldMk cId="2614821600" sldId="277"/>
            <ac:picMk id="17" creationId="{E1F788FC-B499-0646-5930-6049C6B8C2E7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55.967" v="31" actId="478"/>
        <pc:sldMkLst>
          <pc:docMk/>
          <pc:sldMk cId="284138839" sldId="278"/>
        </pc:sldMkLst>
        <pc:picChg chg="del">
          <ac:chgData name="김창엽" userId="ab6e388b-aefe-4f85-9ad7-791dbac8cda1" providerId="ADAL" clId="{3702F1FD-6FE0-4138-BED6-56FB4572F362}" dt="2023-12-16T05:38:55.967" v="31" actId="478"/>
          <ac:picMkLst>
            <pc:docMk/>
            <pc:sldMk cId="284138839" sldId="278"/>
            <ac:picMk id="6" creationId="{43227E49-59DF-2ADB-7719-51B93D091984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08.891" v="14" actId="478"/>
        <pc:sldMkLst>
          <pc:docMk/>
          <pc:sldMk cId="566402713" sldId="279"/>
        </pc:sldMkLst>
        <pc:picChg chg="del">
          <ac:chgData name="김창엽" userId="ab6e388b-aefe-4f85-9ad7-791dbac8cda1" providerId="ADAL" clId="{3702F1FD-6FE0-4138-BED6-56FB4572F362}" dt="2023-12-16T05:38:08.891" v="14" actId="478"/>
          <ac:picMkLst>
            <pc:docMk/>
            <pc:sldMk cId="566402713" sldId="279"/>
            <ac:picMk id="58" creationId="{936FAC91-7D69-04D4-FF3C-3E7651197E47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35.626" v="24" actId="478"/>
        <pc:sldMkLst>
          <pc:docMk/>
          <pc:sldMk cId="3777381418" sldId="280"/>
        </pc:sldMkLst>
        <pc:picChg chg="del">
          <ac:chgData name="김창엽" userId="ab6e388b-aefe-4f85-9ad7-791dbac8cda1" providerId="ADAL" clId="{3702F1FD-6FE0-4138-BED6-56FB4572F362}" dt="2023-12-16T05:38:35.626" v="24" actId="478"/>
          <ac:picMkLst>
            <pc:docMk/>
            <pc:sldMk cId="3777381418" sldId="280"/>
            <ac:picMk id="18" creationId="{15AF0244-AC1B-4767-DE5C-39FC76C14E29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42.041" v="26" actId="478"/>
        <pc:sldMkLst>
          <pc:docMk/>
          <pc:sldMk cId="172677348" sldId="282"/>
        </pc:sldMkLst>
        <pc:picChg chg="del">
          <ac:chgData name="김창엽" userId="ab6e388b-aefe-4f85-9ad7-791dbac8cda1" providerId="ADAL" clId="{3702F1FD-6FE0-4138-BED6-56FB4572F362}" dt="2023-12-16T05:38:42.041" v="26" actId="478"/>
          <ac:picMkLst>
            <pc:docMk/>
            <pc:sldMk cId="172677348" sldId="282"/>
            <ac:picMk id="20" creationId="{B1730CE4-8BAD-414E-9F8F-3786E7912880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23.070" v="19" actId="478"/>
        <pc:sldMkLst>
          <pc:docMk/>
          <pc:sldMk cId="1675795625" sldId="287"/>
        </pc:sldMkLst>
        <pc:picChg chg="del">
          <ac:chgData name="김창엽" userId="ab6e388b-aefe-4f85-9ad7-791dbac8cda1" providerId="ADAL" clId="{3702F1FD-6FE0-4138-BED6-56FB4572F362}" dt="2023-12-16T05:38:23.070" v="19" actId="478"/>
          <ac:picMkLst>
            <pc:docMk/>
            <pc:sldMk cId="1675795625" sldId="287"/>
            <ac:picMk id="17" creationId="{C15C8685-B164-B82B-133B-44E5ABB68592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32.921" v="43" actId="478"/>
        <pc:sldMkLst>
          <pc:docMk/>
          <pc:sldMk cId="1945918485" sldId="288"/>
        </pc:sldMkLst>
        <pc:picChg chg="del">
          <ac:chgData name="김창엽" userId="ab6e388b-aefe-4f85-9ad7-791dbac8cda1" providerId="ADAL" clId="{3702F1FD-6FE0-4138-BED6-56FB4572F362}" dt="2023-12-16T05:39:32.921" v="43" actId="478"/>
          <ac:picMkLst>
            <pc:docMk/>
            <pc:sldMk cId="1945918485" sldId="288"/>
            <ac:picMk id="6" creationId="{61F757B8-96DA-19DF-CD24-8FD95C7AC83C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34.635" v="63" actId="478"/>
        <pc:sldMkLst>
          <pc:docMk/>
          <pc:sldMk cId="2807495208" sldId="289"/>
        </pc:sldMkLst>
        <pc:picChg chg="del">
          <ac:chgData name="김창엽" userId="ab6e388b-aefe-4f85-9ad7-791dbac8cda1" providerId="ADAL" clId="{3702F1FD-6FE0-4138-BED6-56FB4572F362}" dt="2023-12-16T05:40:34.635" v="63" actId="478"/>
          <ac:picMkLst>
            <pc:docMk/>
            <pc:sldMk cId="2807495208" sldId="289"/>
            <ac:picMk id="5" creationId="{D117A1FC-F0CF-16F8-13F5-5007C445796C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19.645" v="57" actId="478"/>
        <pc:sldMkLst>
          <pc:docMk/>
          <pc:sldMk cId="3805742863" sldId="290"/>
        </pc:sldMkLst>
        <pc:picChg chg="del">
          <ac:chgData name="김창엽" userId="ab6e388b-aefe-4f85-9ad7-791dbac8cda1" providerId="ADAL" clId="{3702F1FD-6FE0-4138-BED6-56FB4572F362}" dt="2023-12-16T05:40:19.645" v="57" actId="478"/>
          <ac:picMkLst>
            <pc:docMk/>
            <pc:sldMk cId="3805742863" sldId="290"/>
            <ac:picMk id="12" creationId="{33A4C4A5-FC55-73D6-0783-5223ACEE70ED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44.394" v="27" actId="478"/>
        <pc:sldMkLst>
          <pc:docMk/>
          <pc:sldMk cId="1211006770" sldId="291"/>
        </pc:sldMkLst>
        <pc:picChg chg="del">
          <ac:chgData name="김창엽" userId="ab6e388b-aefe-4f85-9ad7-791dbac8cda1" providerId="ADAL" clId="{3702F1FD-6FE0-4138-BED6-56FB4572F362}" dt="2023-12-16T05:38:44.394" v="27" actId="478"/>
          <ac:picMkLst>
            <pc:docMk/>
            <pc:sldMk cId="1211006770" sldId="291"/>
            <ac:picMk id="25" creationId="{7EEBEFFD-CB41-C252-14E7-487EBE4F56AC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17.504" v="17" actId="478"/>
        <pc:sldMkLst>
          <pc:docMk/>
          <pc:sldMk cId="4181498527" sldId="292"/>
        </pc:sldMkLst>
        <pc:picChg chg="del">
          <ac:chgData name="김창엽" userId="ab6e388b-aefe-4f85-9ad7-791dbac8cda1" providerId="ADAL" clId="{3702F1FD-6FE0-4138-BED6-56FB4572F362}" dt="2023-12-16T05:38:17.504" v="17" actId="478"/>
          <ac:picMkLst>
            <pc:docMk/>
            <pc:sldMk cId="4181498527" sldId="292"/>
            <ac:picMk id="8" creationId="{071E6964-6F69-80EC-5651-14F42D0726D1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24.323" v="40" actId="478"/>
        <pc:sldMkLst>
          <pc:docMk/>
          <pc:sldMk cId="4072879054" sldId="294"/>
        </pc:sldMkLst>
        <pc:picChg chg="del">
          <ac:chgData name="김창엽" userId="ab6e388b-aefe-4f85-9ad7-791dbac8cda1" providerId="ADAL" clId="{3702F1FD-6FE0-4138-BED6-56FB4572F362}" dt="2023-12-16T05:39:24.323" v="40" actId="478"/>
          <ac:picMkLst>
            <pc:docMk/>
            <pc:sldMk cId="4072879054" sldId="294"/>
            <ac:picMk id="6" creationId="{35D56166-56DA-80FB-8878-44173670092F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30.884" v="42" actId="478"/>
        <pc:sldMkLst>
          <pc:docMk/>
          <pc:sldMk cId="1870512278" sldId="295"/>
        </pc:sldMkLst>
        <pc:picChg chg="del">
          <ac:chgData name="김창엽" userId="ab6e388b-aefe-4f85-9ad7-791dbac8cda1" providerId="ADAL" clId="{3702F1FD-6FE0-4138-BED6-56FB4572F362}" dt="2023-12-16T05:39:30.884" v="42" actId="478"/>
          <ac:picMkLst>
            <pc:docMk/>
            <pc:sldMk cId="1870512278" sldId="295"/>
            <ac:picMk id="9" creationId="{2FA0AA14-780C-0169-8813-2827EF203733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50.640" v="29" actId="478"/>
        <pc:sldMkLst>
          <pc:docMk/>
          <pc:sldMk cId="102175770" sldId="297"/>
        </pc:sldMkLst>
        <pc:picChg chg="del">
          <ac:chgData name="김창엽" userId="ab6e388b-aefe-4f85-9ad7-791dbac8cda1" providerId="ADAL" clId="{3702F1FD-6FE0-4138-BED6-56FB4572F362}" dt="2023-12-16T05:38:50.640" v="29" actId="478"/>
          <ac:picMkLst>
            <pc:docMk/>
            <pc:sldMk cId="102175770" sldId="297"/>
            <ac:picMk id="47" creationId="{F8071D49-35C5-7807-758A-EDB5CABD2CC8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38.573" v="45" actId="478"/>
        <pc:sldMkLst>
          <pc:docMk/>
          <pc:sldMk cId="3135909949" sldId="298"/>
        </pc:sldMkLst>
        <pc:picChg chg="del">
          <ac:chgData name="김창엽" userId="ab6e388b-aefe-4f85-9ad7-791dbac8cda1" providerId="ADAL" clId="{3702F1FD-6FE0-4138-BED6-56FB4572F362}" dt="2023-12-16T05:39:38.573" v="45" actId="478"/>
          <ac:picMkLst>
            <pc:docMk/>
            <pc:sldMk cId="3135909949" sldId="298"/>
            <ac:picMk id="9" creationId="{C0B640EE-5883-46D0-E2E0-AFA1B51B5BC5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41.190" v="46" actId="478"/>
        <pc:sldMkLst>
          <pc:docMk/>
          <pc:sldMk cId="896273731" sldId="299"/>
        </pc:sldMkLst>
        <pc:picChg chg="del">
          <ac:chgData name="김창엽" userId="ab6e388b-aefe-4f85-9ad7-791dbac8cda1" providerId="ADAL" clId="{3702F1FD-6FE0-4138-BED6-56FB4572F362}" dt="2023-12-16T05:39:41.190" v="46" actId="478"/>
          <ac:picMkLst>
            <pc:docMk/>
            <pc:sldMk cId="896273731" sldId="299"/>
            <ac:picMk id="7" creationId="{A494D420-62E3-92C9-3AFB-0A8FD4F51441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58.019" v="50" actId="478"/>
        <pc:sldMkLst>
          <pc:docMk/>
          <pc:sldMk cId="3577765956" sldId="300"/>
        </pc:sldMkLst>
        <pc:picChg chg="del">
          <ac:chgData name="김창엽" userId="ab6e388b-aefe-4f85-9ad7-791dbac8cda1" providerId="ADAL" clId="{3702F1FD-6FE0-4138-BED6-56FB4572F362}" dt="2023-12-16T05:39:58.019" v="50" actId="478"/>
          <ac:picMkLst>
            <pc:docMk/>
            <pc:sldMk cId="3577765956" sldId="300"/>
            <ac:picMk id="9" creationId="{CD31C389-DB90-342A-8265-B77001CC422F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04.432" v="52" actId="478"/>
        <pc:sldMkLst>
          <pc:docMk/>
          <pc:sldMk cId="1967939352" sldId="301"/>
        </pc:sldMkLst>
        <pc:picChg chg="del">
          <ac:chgData name="김창엽" userId="ab6e388b-aefe-4f85-9ad7-791dbac8cda1" providerId="ADAL" clId="{3702F1FD-6FE0-4138-BED6-56FB4572F362}" dt="2023-12-16T05:40:04.432" v="52" actId="478"/>
          <ac:picMkLst>
            <pc:docMk/>
            <pc:sldMk cId="1967939352" sldId="301"/>
            <ac:picMk id="4" creationId="{5F678954-73DF-793E-E5DB-DCB085C637AD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13.886" v="55" actId="478"/>
        <pc:sldMkLst>
          <pc:docMk/>
          <pc:sldMk cId="1980781585" sldId="302"/>
        </pc:sldMkLst>
        <pc:picChg chg="del">
          <ac:chgData name="김창엽" userId="ab6e388b-aefe-4f85-9ad7-791dbac8cda1" providerId="ADAL" clId="{3702F1FD-6FE0-4138-BED6-56FB4572F362}" dt="2023-12-16T05:40:13.886" v="55" actId="478"/>
          <ac:picMkLst>
            <pc:docMk/>
            <pc:sldMk cId="1980781585" sldId="302"/>
            <ac:picMk id="26" creationId="{083EC0B4-53E5-BA15-7954-3FB2923C827A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08.420" v="53" actId="478"/>
        <pc:sldMkLst>
          <pc:docMk/>
          <pc:sldMk cId="3015235297" sldId="303"/>
        </pc:sldMkLst>
        <pc:picChg chg="del">
          <ac:chgData name="김창엽" userId="ab6e388b-aefe-4f85-9ad7-791dbac8cda1" providerId="ADAL" clId="{3702F1FD-6FE0-4138-BED6-56FB4572F362}" dt="2023-12-16T05:40:08.420" v="53" actId="478"/>
          <ac:picMkLst>
            <pc:docMk/>
            <pc:sldMk cId="3015235297" sldId="303"/>
            <ac:picMk id="5" creationId="{F8FD556B-7144-072E-38AF-E724233AFB19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16.180" v="56" actId="478"/>
        <pc:sldMkLst>
          <pc:docMk/>
          <pc:sldMk cId="3676004158" sldId="304"/>
        </pc:sldMkLst>
        <pc:picChg chg="del">
          <ac:chgData name="김창엽" userId="ab6e388b-aefe-4f85-9ad7-791dbac8cda1" providerId="ADAL" clId="{3702F1FD-6FE0-4138-BED6-56FB4572F362}" dt="2023-12-16T05:40:16.180" v="56" actId="478"/>
          <ac:picMkLst>
            <pc:docMk/>
            <pc:sldMk cId="3676004158" sldId="304"/>
            <ac:picMk id="8" creationId="{443DC827-19D1-8C3C-BBA5-845C835A1423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10.643" v="54" actId="478"/>
        <pc:sldMkLst>
          <pc:docMk/>
          <pc:sldMk cId="3040785412" sldId="305"/>
        </pc:sldMkLst>
        <pc:picChg chg="del">
          <ac:chgData name="김창엽" userId="ab6e388b-aefe-4f85-9ad7-791dbac8cda1" providerId="ADAL" clId="{3702F1FD-6FE0-4138-BED6-56FB4572F362}" dt="2023-12-16T05:40:10.643" v="54" actId="478"/>
          <ac:picMkLst>
            <pc:docMk/>
            <pc:sldMk cId="3040785412" sldId="305"/>
            <ac:picMk id="4" creationId="{993E1D36-2DC1-2615-E4AC-BB6F199C760A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39.531" v="25" actId="478"/>
        <pc:sldMkLst>
          <pc:docMk/>
          <pc:sldMk cId="1248906819" sldId="306"/>
        </pc:sldMkLst>
        <pc:picChg chg="del">
          <ac:chgData name="김창엽" userId="ab6e388b-aefe-4f85-9ad7-791dbac8cda1" providerId="ADAL" clId="{3702F1FD-6FE0-4138-BED6-56FB4572F362}" dt="2023-12-16T05:38:39.531" v="25" actId="478"/>
          <ac:picMkLst>
            <pc:docMk/>
            <pc:sldMk cId="1248906819" sldId="306"/>
            <ac:picMk id="13" creationId="{76CA9974-7B65-9F0C-686F-C7E41A9074DD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01.973" v="51" actId="478"/>
        <pc:sldMkLst>
          <pc:docMk/>
          <pc:sldMk cId="2538449308" sldId="307"/>
        </pc:sldMkLst>
        <pc:picChg chg="del">
          <ac:chgData name="김창엽" userId="ab6e388b-aefe-4f85-9ad7-791dbac8cda1" providerId="ADAL" clId="{3702F1FD-6FE0-4138-BED6-56FB4572F362}" dt="2023-12-16T05:40:01.973" v="51" actId="478"/>
          <ac:picMkLst>
            <pc:docMk/>
            <pc:sldMk cId="2538449308" sldId="307"/>
            <ac:picMk id="6" creationId="{97D89F82-2139-774C-446A-0563CE7C0CF0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00.570" v="33" actId="478"/>
        <pc:sldMkLst>
          <pc:docMk/>
          <pc:sldMk cId="3409953800" sldId="308"/>
        </pc:sldMkLst>
        <pc:picChg chg="del">
          <ac:chgData name="김창엽" userId="ab6e388b-aefe-4f85-9ad7-791dbac8cda1" providerId="ADAL" clId="{3702F1FD-6FE0-4138-BED6-56FB4572F362}" dt="2023-12-16T05:39:00.570" v="33" actId="478"/>
          <ac:picMkLst>
            <pc:docMk/>
            <pc:sldMk cId="3409953800" sldId="308"/>
            <ac:picMk id="6" creationId="{FC6E9448-258B-94EC-E881-21902C6B9664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55.527" v="49" actId="478"/>
        <pc:sldMkLst>
          <pc:docMk/>
          <pc:sldMk cId="2473373667" sldId="309"/>
        </pc:sldMkLst>
        <pc:picChg chg="del">
          <ac:chgData name="김창엽" userId="ab6e388b-aefe-4f85-9ad7-791dbac8cda1" providerId="ADAL" clId="{3702F1FD-6FE0-4138-BED6-56FB4572F362}" dt="2023-12-16T05:39:55.527" v="49" actId="478"/>
          <ac:picMkLst>
            <pc:docMk/>
            <pc:sldMk cId="2473373667" sldId="309"/>
            <ac:picMk id="17" creationId="{1E63682F-8803-6B55-CB25-42CE9C94CD2E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53.199" v="48" actId="478"/>
        <pc:sldMkLst>
          <pc:docMk/>
          <pc:sldMk cId="3747787267" sldId="310"/>
        </pc:sldMkLst>
        <pc:picChg chg="del">
          <ac:chgData name="김창엽" userId="ab6e388b-aefe-4f85-9ad7-791dbac8cda1" providerId="ADAL" clId="{3702F1FD-6FE0-4138-BED6-56FB4572F362}" dt="2023-12-16T05:39:53.199" v="48" actId="478"/>
          <ac:picMkLst>
            <pc:docMk/>
            <pc:sldMk cId="3747787267" sldId="310"/>
            <ac:picMk id="16" creationId="{90AD3F36-30FB-EC3C-B33A-5713D1CCB844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58.398" v="32" actId="478"/>
        <pc:sldMkLst>
          <pc:docMk/>
          <pc:sldMk cId="1913183439" sldId="311"/>
        </pc:sldMkLst>
        <pc:picChg chg="del">
          <ac:chgData name="김창엽" userId="ab6e388b-aefe-4f85-9ad7-791dbac8cda1" providerId="ADAL" clId="{3702F1FD-6FE0-4138-BED6-56FB4572F362}" dt="2023-12-16T05:38:58.398" v="32" actId="478"/>
          <ac:picMkLst>
            <pc:docMk/>
            <pc:sldMk cId="1913183439" sldId="311"/>
            <ac:picMk id="17" creationId="{87774D48-37CD-3D0F-581D-7BCE41FBDCFB}"/>
          </ac:picMkLst>
        </pc:picChg>
      </pc:sldChg>
      <pc:sldChg chg="delSp add del mod delAnim">
        <pc:chgData name="김창엽" userId="ab6e388b-aefe-4f85-9ad7-791dbac8cda1" providerId="ADAL" clId="{3702F1FD-6FE0-4138-BED6-56FB4572F362}" dt="2023-12-16T05:38:30.126" v="22" actId="478"/>
        <pc:sldMkLst>
          <pc:docMk/>
          <pc:sldMk cId="2167492431" sldId="313"/>
        </pc:sldMkLst>
        <pc:picChg chg="del">
          <ac:chgData name="김창엽" userId="ab6e388b-aefe-4f85-9ad7-791dbac8cda1" providerId="ADAL" clId="{3702F1FD-6FE0-4138-BED6-56FB4572F362}" dt="2023-12-16T05:38:30.126" v="22" actId="478"/>
          <ac:picMkLst>
            <pc:docMk/>
            <pc:sldMk cId="2167492431" sldId="313"/>
            <ac:picMk id="14" creationId="{17774974-1593-4CF2-0454-C5C8EE5E0B8B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32.357" v="23" actId="478"/>
        <pc:sldMkLst>
          <pc:docMk/>
          <pc:sldMk cId="1643661602" sldId="314"/>
        </pc:sldMkLst>
        <pc:picChg chg="del">
          <ac:chgData name="김창엽" userId="ab6e388b-aefe-4f85-9ad7-791dbac8cda1" providerId="ADAL" clId="{3702F1FD-6FE0-4138-BED6-56FB4572F362}" dt="2023-12-16T05:38:32.357" v="23" actId="478"/>
          <ac:picMkLst>
            <pc:docMk/>
            <pc:sldMk cId="1643661602" sldId="314"/>
            <ac:picMk id="6" creationId="{B61EDE72-7AD2-CD08-8640-99E5FF1E94D1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35.233" v="44" actId="478"/>
        <pc:sldMkLst>
          <pc:docMk/>
          <pc:sldMk cId="4116949337" sldId="315"/>
        </pc:sldMkLst>
        <pc:picChg chg="del">
          <ac:chgData name="김창엽" userId="ab6e388b-aefe-4f85-9ad7-791dbac8cda1" providerId="ADAL" clId="{3702F1FD-6FE0-4138-BED6-56FB4572F362}" dt="2023-12-16T05:39:35.233" v="44" actId="478"/>
          <ac:picMkLst>
            <pc:docMk/>
            <pc:sldMk cId="4116949337" sldId="315"/>
            <ac:picMk id="20" creationId="{99502AAC-0AB0-6617-0A71-39F6CB4FF3B0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28.161" v="41" actId="478"/>
        <pc:sldMkLst>
          <pc:docMk/>
          <pc:sldMk cId="429206353" sldId="316"/>
        </pc:sldMkLst>
        <pc:picChg chg="del">
          <ac:chgData name="김창엽" userId="ab6e388b-aefe-4f85-9ad7-791dbac8cda1" providerId="ADAL" clId="{3702F1FD-6FE0-4138-BED6-56FB4572F362}" dt="2023-12-16T05:39:28.161" v="41" actId="478"/>
          <ac:picMkLst>
            <pc:docMk/>
            <pc:sldMk cId="429206353" sldId="316"/>
            <ac:picMk id="6" creationId="{6FC4A5AC-AD52-41A3-969D-79B86FACB1C6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51.274" v="47" actId="478"/>
        <pc:sldMkLst>
          <pc:docMk/>
          <pc:sldMk cId="1310667894" sldId="317"/>
        </pc:sldMkLst>
        <pc:picChg chg="del">
          <ac:chgData name="김창엽" userId="ab6e388b-aefe-4f85-9ad7-791dbac8cda1" providerId="ADAL" clId="{3702F1FD-6FE0-4138-BED6-56FB4572F362}" dt="2023-12-16T05:39:51.274" v="47" actId="478"/>
          <ac:picMkLst>
            <pc:docMk/>
            <pc:sldMk cId="1310667894" sldId="317"/>
            <ac:picMk id="7" creationId="{FC8383DE-8C6B-F26D-9F04-E43BE337BE92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08.937" v="35" actId="478"/>
        <pc:sldMkLst>
          <pc:docMk/>
          <pc:sldMk cId="437225269" sldId="318"/>
        </pc:sldMkLst>
        <pc:picChg chg="del">
          <ac:chgData name="김창엽" userId="ab6e388b-aefe-4f85-9ad7-791dbac8cda1" providerId="ADAL" clId="{3702F1FD-6FE0-4138-BED6-56FB4572F362}" dt="2023-12-16T05:39:08.937" v="35" actId="478"/>
          <ac:picMkLst>
            <pc:docMk/>
            <pc:sldMk cId="437225269" sldId="318"/>
            <ac:picMk id="15" creationId="{9C60640B-CC36-A6BB-B269-A8D2EF2F7589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11.070" v="36" actId="478"/>
        <pc:sldMkLst>
          <pc:docMk/>
          <pc:sldMk cId="2324071367" sldId="319"/>
        </pc:sldMkLst>
        <pc:picChg chg="del">
          <ac:chgData name="김창엽" userId="ab6e388b-aefe-4f85-9ad7-791dbac8cda1" providerId="ADAL" clId="{3702F1FD-6FE0-4138-BED6-56FB4572F362}" dt="2023-12-16T05:39:11.070" v="36" actId="478"/>
          <ac:picMkLst>
            <pc:docMk/>
            <pc:sldMk cId="2324071367" sldId="319"/>
            <ac:picMk id="5" creationId="{AC9EE979-1A87-97BC-000C-10780C5ACB96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15.280" v="37" actId="478"/>
        <pc:sldMkLst>
          <pc:docMk/>
          <pc:sldMk cId="3519071565" sldId="320"/>
        </pc:sldMkLst>
        <pc:picChg chg="del">
          <ac:chgData name="김창엽" userId="ab6e388b-aefe-4f85-9ad7-791dbac8cda1" providerId="ADAL" clId="{3702F1FD-6FE0-4138-BED6-56FB4572F362}" dt="2023-12-16T05:39:15.280" v="37" actId="478"/>
          <ac:picMkLst>
            <pc:docMk/>
            <pc:sldMk cId="3519071565" sldId="320"/>
            <ac:picMk id="13" creationId="{99C59F2F-3E39-05CF-C189-1755ADEBEE1C}"/>
          </ac:picMkLst>
        </pc:picChg>
      </pc:sldChg>
      <pc:sldChg chg="delSp mod delAnim">
        <pc:chgData name="김창엽" userId="ab6e388b-aefe-4f85-9ad7-791dbac8cda1" providerId="ADAL" clId="{3702F1FD-6FE0-4138-BED6-56FB4572F362}" dt="2023-12-16T05:38:52.829" v="30" actId="478"/>
        <pc:sldMkLst>
          <pc:docMk/>
          <pc:sldMk cId="4286816144" sldId="321"/>
        </pc:sldMkLst>
        <pc:picChg chg="del">
          <ac:chgData name="김창엽" userId="ab6e388b-aefe-4f85-9ad7-791dbac8cda1" providerId="ADAL" clId="{3702F1FD-6FE0-4138-BED6-56FB4572F362}" dt="2023-12-16T05:38:52.829" v="30" actId="478"/>
          <ac:picMkLst>
            <pc:docMk/>
            <pc:sldMk cId="4286816144" sldId="321"/>
            <ac:picMk id="12" creationId="{E144E9F6-CD8E-09F2-36F4-EF816AC18B47}"/>
          </ac:picMkLst>
        </pc:picChg>
      </pc:sldChg>
      <pc:sldChg chg="delSp mod delAnim">
        <pc:chgData name="김창엽" userId="ab6e388b-aefe-4f85-9ad7-791dbac8cda1" providerId="ADAL" clId="{3702F1FD-6FE0-4138-BED6-56FB4572F362}" dt="2023-12-16T05:39:17.596" v="38" actId="478"/>
        <pc:sldMkLst>
          <pc:docMk/>
          <pc:sldMk cId="856616984" sldId="322"/>
        </pc:sldMkLst>
        <pc:picChg chg="del">
          <ac:chgData name="김창엽" userId="ab6e388b-aefe-4f85-9ad7-791dbac8cda1" providerId="ADAL" clId="{3702F1FD-6FE0-4138-BED6-56FB4572F362}" dt="2023-12-16T05:39:17.596" v="38" actId="478"/>
          <ac:picMkLst>
            <pc:docMk/>
            <pc:sldMk cId="856616984" sldId="322"/>
            <ac:picMk id="7" creationId="{614149CF-4D0B-6B90-35E4-2C40A47F18B1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29.807" v="61" actId="478"/>
        <pc:sldMkLst>
          <pc:docMk/>
          <pc:sldMk cId="3089209531" sldId="323"/>
        </pc:sldMkLst>
        <pc:picChg chg="del">
          <ac:chgData name="김창엽" userId="ab6e388b-aefe-4f85-9ad7-791dbac8cda1" providerId="ADAL" clId="{3702F1FD-6FE0-4138-BED6-56FB4572F362}" dt="2023-12-16T05:40:29.807" v="61" actId="478"/>
          <ac:picMkLst>
            <pc:docMk/>
            <pc:sldMk cId="3089209531" sldId="323"/>
            <ac:picMk id="9" creationId="{D2489388-8313-8D17-CD36-BC33778BBCFE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25.731" v="59" actId="478"/>
        <pc:sldMkLst>
          <pc:docMk/>
          <pc:sldMk cId="3604537810" sldId="324"/>
        </pc:sldMkLst>
        <pc:picChg chg="del">
          <ac:chgData name="김창엽" userId="ab6e388b-aefe-4f85-9ad7-791dbac8cda1" providerId="ADAL" clId="{3702F1FD-6FE0-4138-BED6-56FB4572F362}" dt="2023-12-16T05:40:25.731" v="59" actId="478"/>
          <ac:picMkLst>
            <pc:docMk/>
            <pc:sldMk cId="3604537810" sldId="324"/>
            <ac:picMk id="13" creationId="{23A7809A-8E1F-E0D2-59A6-9A726C4BB453}"/>
          </ac:picMkLst>
        </pc:picChg>
      </pc:sldChg>
      <pc:sldChg chg="delSp mod delAnim">
        <pc:chgData name="김창엽" userId="ab6e388b-aefe-4f85-9ad7-791dbac8cda1" providerId="ADAL" clId="{3702F1FD-6FE0-4138-BED6-56FB4572F362}" dt="2023-12-16T05:40:27.822" v="60" actId="478"/>
        <pc:sldMkLst>
          <pc:docMk/>
          <pc:sldMk cId="1996791513" sldId="325"/>
        </pc:sldMkLst>
        <pc:picChg chg="del">
          <ac:chgData name="김창엽" userId="ab6e388b-aefe-4f85-9ad7-791dbac8cda1" providerId="ADAL" clId="{3702F1FD-6FE0-4138-BED6-56FB4572F362}" dt="2023-12-16T05:40:27.822" v="60" actId="478"/>
          <ac:picMkLst>
            <pc:docMk/>
            <pc:sldMk cId="1996791513" sldId="325"/>
            <ac:picMk id="6" creationId="{6574E502-A235-31FE-40F7-87096D0BF147}"/>
          </ac:picMkLst>
        </pc:picChg>
      </pc:sldChg>
    </pc:docChg>
  </pc:docChgLst>
  <pc:docChgLst>
    <pc:chgData name="김창엽" userId="ab6e388b-aefe-4f85-9ad7-791dbac8cda1" providerId="ADAL" clId="{96076327-F31D-4529-A3F6-75D8301F73B2}"/>
    <pc:docChg chg="undo custSel modSld">
      <pc:chgData name="김창엽" userId="ab6e388b-aefe-4f85-9ad7-791dbac8cda1" providerId="ADAL" clId="{96076327-F31D-4529-A3F6-75D8301F73B2}" dt="2023-12-20T11:43:21.569" v="237"/>
      <pc:docMkLst>
        <pc:docMk/>
      </pc:docMkLst>
      <pc:sldChg chg="addSp modSp modTransition">
        <pc:chgData name="김창엽" userId="ab6e388b-aefe-4f85-9ad7-791dbac8cda1" providerId="ADAL" clId="{96076327-F31D-4529-A3F6-75D8301F73B2}" dt="2023-12-20T11:21:36.571" v="116"/>
        <pc:sldMkLst>
          <pc:docMk/>
          <pc:sldMk cId="284138839" sldId="278"/>
        </pc:sldMkLst>
        <pc:picChg chg="add mod">
          <ac:chgData name="김창엽" userId="ab6e388b-aefe-4f85-9ad7-791dbac8cda1" providerId="ADAL" clId="{96076327-F31D-4529-A3F6-75D8301F73B2}" dt="2023-12-20T11:21:36.571" v="116"/>
          <ac:picMkLst>
            <pc:docMk/>
            <pc:sldMk cId="284138839" sldId="278"/>
            <ac:picMk id="4" creationId="{5841EC90-0D3A-1CEA-B5A5-F8B8ED43E802}"/>
          </ac:picMkLst>
        </pc:picChg>
      </pc:sldChg>
      <pc:sldChg chg="addSp modSp modTransition">
        <pc:chgData name="김창엽" userId="ab6e388b-aefe-4f85-9ad7-791dbac8cda1" providerId="ADAL" clId="{96076327-F31D-4529-A3F6-75D8301F73B2}" dt="2023-12-20T11:33:11.684" v="228"/>
        <pc:sldMkLst>
          <pc:docMk/>
          <pc:sldMk cId="3409953800" sldId="308"/>
        </pc:sldMkLst>
        <pc:picChg chg="add mod">
          <ac:chgData name="김창엽" userId="ab6e388b-aefe-4f85-9ad7-791dbac8cda1" providerId="ADAL" clId="{96076327-F31D-4529-A3F6-75D8301F73B2}" dt="2023-12-20T11:33:11.684" v="228"/>
          <ac:picMkLst>
            <pc:docMk/>
            <pc:sldMk cId="3409953800" sldId="308"/>
            <ac:picMk id="15" creationId="{2E7A4E78-132F-7A7B-D9D7-A09E1CBD53FB}"/>
          </ac:picMkLst>
        </pc:picChg>
      </pc:sldChg>
      <pc:sldChg chg="addSp delSp modSp modTransition modAnim">
        <pc:chgData name="김창엽" userId="ab6e388b-aefe-4f85-9ad7-791dbac8cda1" providerId="ADAL" clId="{96076327-F31D-4529-A3F6-75D8301F73B2}" dt="2023-12-20T11:17:50.001" v="110"/>
        <pc:sldMkLst>
          <pc:docMk/>
          <pc:sldMk cId="2167492431" sldId="313"/>
        </pc:sldMkLst>
        <pc:picChg chg="add del mod">
          <ac:chgData name="김창엽" userId="ab6e388b-aefe-4f85-9ad7-791dbac8cda1" providerId="ADAL" clId="{96076327-F31D-4529-A3F6-75D8301F73B2}" dt="2023-12-20T11:14:57.446" v="103"/>
          <ac:picMkLst>
            <pc:docMk/>
            <pc:sldMk cId="2167492431" sldId="313"/>
            <ac:picMk id="3" creationId="{B26E149D-1DB0-07E6-EA45-1925EBF2513C}"/>
          </ac:picMkLst>
        </pc:picChg>
        <pc:picChg chg="add del mod">
          <ac:chgData name="김창엽" userId="ab6e388b-aefe-4f85-9ad7-791dbac8cda1" providerId="ADAL" clId="{96076327-F31D-4529-A3F6-75D8301F73B2}" dt="2023-12-20T11:16:51.457" v="109"/>
          <ac:picMkLst>
            <pc:docMk/>
            <pc:sldMk cId="2167492431" sldId="313"/>
            <ac:picMk id="7" creationId="{662EC3A5-9682-0F9C-B739-6CCED161B8A9}"/>
          </ac:picMkLst>
        </pc:picChg>
        <pc:picChg chg="add mod">
          <ac:chgData name="김창엽" userId="ab6e388b-aefe-4f85-9ad7-791dbac8cda1" providerId="ADAL" clId="{96076327-F31D-4529-A3F6-75D8301F73B2}" dt="2023-12-20T11:17:50.001" v="110"/>
          <ac:picMkLst>
            <pc:docMk/>
            <pc:sldMk cId="2167492431" sldId="313"/>
            <ac:picMk id="8" creationId="{FED43D5C-E711-A8B2-71A0-D0C85C14903C}"/>
          </ac:picMkLst>
        </pc:picChg>
      </pc:sldChg>
      <pc:sldChg chg="addSp delSp modSp modTransition modAnim">
        <pc:chgData name="김창엽" userId="ab6e388b-aefe-4f85-9ad7-791dbac8cda1" providerId="ADAL" clId="{96076327-F31D-4529-A3F6-75D8301F73B2}" dt="2023-12-20T11:18:40.708" v="112"/>
        <pc:sldMkLst>
          <pc:docMk/>
          <pc:sldMk cId="1643661602" sldId="314"/>
        </pc:sldMkLst>
        <pc:picChg chg="add del mod">
          <ac:chgData name="김창엽" userId="ab6e388b-aefe-4f85-9ad7-791dbac8cda1" providerId="ADAL" clId="{96076327-F31D-4529-A3F6-75D8301F73B2}" dt="2023-12-20T11:16:43.999" v="107"/>
          <ac:picMkLst>
            <pc:docMk/>
            <pc:sldMk cId="1643661602" sldId="314"/>
            <ac:picMk id="4" creationId="{39BB37D8-0E00-00CC-E92B-FDB690F09481}"/>
          </ac:picMkLst>
        </pc:picChg>
        <pc:picChg chg="add del mod">
          <ac:chgData name="김창엽" userId="ab6e388b-aefe-4f85-9ad7-791dbac8cda1" providerId="ADAL" clId="{96076327-F31D-4529-A3F6-75D8301F73B2}" dt="2023-12-20T11:17:53.890" v="111"/>
          <ac:picMkLst>
            <pc:docMk/>
            <pc:sldMk cId="1643661602" sldId="314"/>
            <ac:picMk id="5" creationId="{EED51173-67E9-97B1-F22E-653AC8E4B7EB}"/>
          </ac:picMkLst>
        </pc:picChg>
        <pc:picChg chg="add mod">
          <ac:chgData name="김창엽" userId="ab6e388b-aefe-4f85-9ad7-791dbac8cda1" providerId="ADAL" clId="{96076327-F31D-4529-A3F6-75D8301F73B2}" dt="2023-12-20T11:18:40.708" v="112"/>
          <ac:picMkLst>
            <pc:docMk/>
            <pc:sldMk cId="1643661602" sldId="314"/>
            <ac:picMk id="6" creationId="{5A40DE4E-110F-087B-9C74-14AF46379A5E}"/>
          </ac:picMkLst>
        </pc:picChg>
      </pc:sldChg>
      <pc:sldChg chg="addSp delSp modSp mod">
        <pc:chgData name="김창엽" userId="ab6e388b-aefe-4f85-9ad7-791dbac8cda1" providerId="ADAL" clId="{96076327-F31D-4529-A3F6-75D8301F73B2}" dt="2023-12-19T13:16:31.557" v="95" actId="1038"/>
        <pc:sldMkLst>
          <pc:docMk/>
          <pc:sldMk cId="199696645" sldId="358"/>
        </pc:sldMkLst>
        <pc:spChg chg="mod">
          <ac:chgData name="김창엽" userId="ab6e388b-aefe-4f85-9ad7-791dbac8cda1" providerId="ADAL" clId="{96076327-F31D-4529-A3F6-75D8301F73B2}" dt="2023-12-19T13:10:37.144" v="24" actId="1076"/>
          <ac:spMkLst>
            <pc:docMk/>
            <pc:sldMk cId="199696645" sldId="358"/>
            <ac:spMk id="2" creationId="{3C7A4197-A110-722A-9A74-B97C02EAD23B}"/>
          </ac:spMkLst>
        </pc:spChg>
        <pc:spChg chg="mod">
          <ac:chgData name="김창엽" userId="ab6e388b-aefe-4f85-9ad7-791dbac8cda1" providerId="ADAL" clId="{96076327-F31D-4529-A3F6-75D8301F73B2}" dt="2023-12-19T13:11:13.225" v="50" actId="1038"/>
          <ac:spMkLst>
            <pc:docMk/>
            <pc:sldMk cId="199696645" sldId="358"/>
            <ac:spMk id="5" creationId="{62EEAAE6-CF3F-4C0F-33B1-5995A59C8220}"/>
          </ac:spMkLst>
        </pc:spChg>
        <pc:spChg chg="del">
          <ac:chgData name="김창엽" userId="ab6e388b-aefe-4f85-9ad7-791dbac8cda1" providerId="ADAL" clId="{96076327-F31D-4529-A3F6-75D8301F73B2}" dt="2023-12-19T13:10:42.278" v="26" actId="478"/>
          <ac:spMkLst>
            <pc:docMk/>
            <pc:sldMk cId="199696645" sldId="358"/>
            <ac:spMk id="6" creationId="{4A79424C-F489-1C74-F296-E6B4EF2B0BB9}"/>
          </ac:spMkLst>
        </pc:spChg>
        <pc:picChg chg="del">
          <ac:chgData name="김창엽" userId="ab6e388b-aefe-4f85-9ad7-791dbac8cda1" providerId="ADAL" clId="{96076327-F31D-4529-A3F6-75D8301F73B2}" dt="2023-12-19T13:10:21.723" v="20" actId="478"/>
          <ac:picMkLst>
            <pc:docMk/>
            <pc:sldMk cId="199696645" sldId="358"/>
            <ac:picMk id="4" creationId="{62A34D28-BD91-C421-7D01-39CF74CC46C0}"/>
          </ac:picMkLst>
        </pc:picChg>
        <pc:picChg chg="add del">
          <ac:chgData name="김창엽" userId="ab6e388b-aefe-4f85-9ad7-791dbac8cda1" providerId="ADAL" clId="{96076327-F31D-4529-A3F6-75D8301F73B2}" dt="2023-12-19T13:10:19.854" v="19" actId="22"/>
          <ac:picMkLst>
            <pc:docMk/>
            <pc:sldMk cId="199696645" sldId="358"/>
            <ac:picMk id="7" creationId="{CE72E65E-5B3F-19AC-F9B8-D59523BBC6F3}"/>
          </ac:picMkLst>
        </pc:picChg>
        <pc:picChg chg="add del mod ord">
          <ac:chgData name="김창엽" userId="ab6e388b-aefe-4f85-9ad7-791dbac8cda1" providerId="ADAL" clId="{96076327-F31D-4529-A3F6-75D8301F73B2}" dt="2023-12-19T13:16:12.836" v="51" actId="478"/>
          <ac:picMkLst>
            <pc:docMk/>
            <pc:sldMk cId="199696645" sldId="358"/>
            <ac:picMk id="9" creationId="{76946018-F008-B6FD-415A-19D4627E6061}"/>
          </ac:picMkLst>
        </pc:picChg>
        <pc:picChg chg="add mod">
          <ac:chgData name="김창엽" userId="ab6e388b-aefe-4f85-9ad7-791dbac8cda1" providerId="ADAL" clId="{96076327-F31D-4529-A3F6-75D8301F73B2}" dt="2023-12-19T13:11:07.973" v="32" actId="571"/>
          <ac:picMkLst>
            <pc:docMk/>
            <pc:sldMk cId="199696645" sldId="358"/>
            <ac:picMk id="10" creationId="{8DF0CCF7-16F0-5C9F-220B-AA829EE071E8}"/>
          </ac:picMkLst>
        </pc:picChg>
        <pc:picChg chg="add mod ord">
          <ac:chgData name="김창엽" userId="ab6e388b-aefe-4f85-9ad7-791dbac8cda1" providerId="ADAL" clId="{96076327-F31D-4529-A3F6-75D8301F73B2}" dt="2023-12-19T13:16:31.557" v="95" actId="1038"/>
          <ac:picMkLst>
            <pc:docMk/>
            <pc:sldMk cId="199696645" sldId="358"/>
            <ac:picMk id="12" creationId="{8ECDA145-7796-7F93-E220-23F309DBB858}"/>
          </ac:picMkLst>
        </pc:picChg>
      </pc:sldChg>
      <pc:sldChg chg="addSp delSp modSp mod modTransition modAnim">
        <pc:chgData name="김창엽" userId="ab6e388b-aefe-4f85-9ad7-791dbac8cda1" providerId="ADAL" clId="{96076327-F31D-4529-A3F6-75D8301F73B2}" dt="2023-12-20T11:43:21.569" v="237"/>
        <pc:sldMkLst>
          <pc:docMk/>
          <pc:sldMk cId="2245685502" sldId="364"/>
        </pc:sldMkLst>
        <pc:spChg chg="mod">
          <ac:chgData name="김창엽" userId="ab6e388b-aefe-4f85-9ad7-791dbac8cda1" providerId="ADAL" clId="{96076327-F31D-4529-A3F6-75D8301F73B2}" dt="2023-12-20T09:49:10.415" v="100" actId="400"/>
          <ac:spMkLst>
            <pc:docMk/>
            <pc:sldMk cId="2245685502" sldId="364"/>
            <ac:spMk id="3" creationId="{69E4A77B-1435-2354-1075-24A04B29F262}"/>
          </ac:spMkLst>
        </pc:spChg>
        <pc:picChg chg="add del mod">
          <ac:chgData name="김창엽" userId="ab6e388b-aefe-4f85-9ad7-791dbac8cda1" providerId="ADAL" clId="{96076327-F31D-4529-A3F6-75D8301F73B2}" dt="2023-12-20T11:37:15.478" v="234"/>
          <ac:picMkLst>
            <pc:docMk/>
            <pc:sldMk cId="2245685502" sldId="364"/>
            <ac:picMk id="4" creationId="{A5C837C9-5BF7-4922-EF04-6A9921255A9F}"/>
          </ac:picMkLst>
        </pc:picChg>
        <pc:picChg chg="add del mod">
          <ac:chgData name="김창엽" userId="ab6e388b-aefe-4f85-9ad7-791dbac8cda1" providerId="ADAL" clId="{96076327-F31D-4529-A3F6-75D8301F73B2}" dt="2023-12-20T11:39:48.965" v="236"/>
          <ac:picMkLst>
            <pc:docMk/>
            <pc:sldMk cId="2245685502" sldId="364"/>
            <ac:picMk id="5" creationId="{522857D5-00C2-6A04-F640-3453CE87CCF2}"/>
          </ac:picMkLst>
        </pc:picChg>
        <pc:picChg chg="add mod">
          <ac:chgData name="김창엽" userId="ab6e388b-aefe-4f85-9ad7-791dbac8cda1" providerId="ADAL" clId="{96076327-F31D-4529-A3F6-75D8301F73B2}" dt="2023-12-20T11:43:21.569" v="237"/>
          <ac:picMkLst>
            <pc:docMk/>
            <pc:sldMk cId="2245685502" sldId="364"/>
            <ac:picMk id="6" creationId="{62CD75C6-3ED9-3DE3-3141-25BECF4A654F}"/>
          </ac:picMkLst>
        </pc:picChg>
      </pc:sldChg>
      <pc:sldChg chg="addSp modSp modTransition">
        <pc:chgData name="김창엽" userId="ab6e388b-aefe-4f85-9ad7-791dbac8cda1" providerId="ADAL" clId="{96076327-F31D-4529-A3F6-75D8301F73B2}" dt="2023-12-20T11:28:08.751" v="218"/>
        <pc:sldMkLst>
          <pc:docMk/>
          <pc:sldMk cId="2377570328" sldId="375"/>
        </pc:sldMkLst>
        <pc:picChg chg="add mod">
          <ac:chgData name="김창엽" userId="ab6e388b-aefe-4f85-9ad7-791dbac8cda1" providerId="ADAL" clId="{96076327-F31D-4529-A3F6-75D8301F73B2}" dt="2023-12-20T11:28:08.751" v="218"/>
          <ac:picMkLst>
            <pc:docMk/>
            <pc:sldMk cId="2377570328" sldId="375"/>
            <ac:picMk id="3" creationId="{4AC7300A-CE34-6457-C60B-2B773D26AAC1}"/>
          </ac:picMkLst>
        </pc:picChg>
      </pc:sldChg>
      <pc:sldChg chg="addSp modSp modTransition">
        <pc:chgData name="김창엽" userId="ab6e388b-aefe-4f85-9ad7-791dbac8cda1" providerId="ADAL" clId="{96076327-F31D-4529-A3F6-75D8301F73B2}" dt="2023-12-20T11:31:59.836" v="224"/>
        <pc:sldMkLst>
          <pc:docMk/>
          <pc:sldMk cId="815428759" sldId="376"/>
        </pc:sldMkLst>
        <pc:picChg chg="add mod">
          <ac:chgData name="김창엽" userId="ab6e388b-aefe-4f85-9ad7-791dbac8cda1" providerId="ADAL" clId="{96076327-F31D-4529-A3F6-75D8301F73B2}" dt="2023-12-20T11:31:59.836" v="224"/>
          <ac:picMkLst>
            <pc:docMk/>
            <pc:sldMk cId="815428759" sldId="376"/>
            <ac:picMk id="3" creationId="{A36AF4D9-89AF-2561-EB8C-6702BF8CD2A0}"/>
          </ac:picMkLst>
        </pc:picChg>
      </pc:sldChg>
      <pc:sldChg chg="addSp modSp modTransition">
        <pc:chgData name="김창엽" userId="ab6e388b-aefe-4f85-9ad7-791dbac8cda1" providerId="ADAL" clId="{96076327-F31D-4529-A3F6-75D8301F73B2}" dt="2023-12-20T11:32:27.306" v="226"/>
        <pc:sldMkLst>
          <pc:docMk/>
          <pc:sldMk cId="951775725" sldId="378"/>
        </pc:sldMkLst>
        <pc:picChg chg="add mod">
          <ac:chgData name="김창엽" userId="ab6e388b-aefe-4f85-9ad7-791dbac8cda1" providerId="ADAL" clId="{96076327-F31D-4529-A3F6-75D8301F73B2}" dt="2023-12-20T11:32:27.306" v="226"/>
          <ac:picMkLst>
            <pc:docMk/>
            <pc:sldMk cId="951775725" sldId="378"/>
            <ac:picMk id="2" creationId="{6A82EDF6-C02F-4CB0-0468-C5BD517459FE}"/>
          </ac:picMkLst>
        </pc:picChg>
      </pc:sldChg>
      <pc:sldChg chg="addSp delSp modSp mod modTransition modAnim">
        <pc:chgData name="김창엽" userId="ab6e388b-aefe-4f85-9ad7-791dbac8cda1" providerId="ADAL" clId="{96076327-F31D-4529-A3F6-75D8301F73B2}" dt="2023-12-20T11:30:45.438" v="222"/>
        <pc:sldMkLst>
          <pc:docMk/>
          <pc:sldMk cId="1489557039" sldId="379"/>
        </pc:sldMkLst>
        <pc:spChg chg="add mod">
          <ac:chgData name="김창엽" userId="ab6e388b-aefe-4f85-9ad7-791dbac8cda1" providerId="ADAL" clId="{96076327-F31D-4529-A3F6-75D8301F73B2}" dt="2023-12-18T09:15:47.755" v="17" actId="1037"/>
          <ac:spMkLst>
            <pc:docMk/>
            <pc:sldMk cId="1489557039" sldId="379"/>
            <ac:spMk id="4" creationId="{067600AC-92CE-6848-7323-7D89EC5B50D4}"/>
          </ac:spMkLst>
        </pc:spChg>
        <pc:picChg chg="add del mod">
          <ac:chgData name="김창엽" userId="ab6e388b-aefe-4f85-9ad7-791dbac8cda1" providerId="ADAL" clId="{96076327-F31D-4529-A3F6-75D8301F73B2}" dt="2023-12-20T11:28:56.450" v="221"/>
          <ac:picMkLst>
            <pc:docMk/>
            <pc:sldMk cId="1489557039" sldId="379"/>
            <ac:picMk id="5" creationId="{88410175-D787-779F-5ADA-BEBE3A871F05}"/>
          </ac:picMkLst>
        </pc:picChg>
        <pc:picChg chg="add mod">
          <ac:chgData name="김창엽" userId="ab6e388b-aefe-4f85-9ad7-791dbac8cda1" providerId="ADAL" clId="{96076327-F31D-4529-A3F6-75D8301F73B2}" dt="2023-12-20T11:30:45.438" v="222"/>
          <ac:picMkLst>
            <pc:docMk/>
            <pc:sldMk cId="1489557039" sldId="379"/>
            <ac:picMk id="12" creationId="{E4E8F11B-F881-9D48-CF54-512CAB79C083}"/>
          </ac:picMkLst>
        </pc:picChg>
      </pc:sldChg>
      <pc:sldChg chg="addSp delSp modSp mod modTransition modAnim">
        <pc:chgData name="김창엽" userId="ab6e388b-aefe-4f85-9ad7-791dbac8cda1" providerId="ADAL" clId="{96076327-F31D-4529-A3F6-75D8301F73B2}" dt="2023-12-20T11:27:43.563" v="216"/>
        <pc:sldMkLst>
          <pc:docMk/>
          <pc:sldMk cId="1564428787" sldId="387"/>
        </pc:sldMkLst>
        <pc:spChg chg="mod">
          <ac:chgData name="김창엽" userId="ab6e388b-aefe-4f85-9ad7-791dbac8cda1" providerId="ADAL" clId="{96076327-F31D-4529-A3F6-75D8301F73B2}" dt="2023-12-20T11:22:55.458" v="212" actId="1076"/>
          <ac:spMkLst>
            <pc:docMk/>
            <pc:sldMk cId="1564428787" sldId="387"/>
            <ac:spMk id="2" creationId="{691C8EAB-32BD-580E-E100-986DA5B69D8B}"/>
          </ac:spMkLst>
        </pc:spChg>
        <pc:spChg chg="mod">
          <ac:chgData name="김창엽" userId="ab6e388b-aefe-4f85-9ad7-791dbac8cda1" providerId="ADAL" clId="{96076327-F31D-4529-A3F6-75D8301F73B2}" dt="2023-12-20T11:22:52.990" v="210" actId="20577"/>
          <ac:spMkLst>
            <pc:docMk/>
            <pc:sldMk cId="1564428787" sldId="387"/>
            <ac:spMk id="3" creationId="{AA1CB721-A211-86BC-59E4-E90DC153E52E}"/>
          </ac:spMkLst>
        </pc:spChg>
        <pc:picChg chg="add del mod">
          <ac:chgData name="김창엽" userId="ab6e388b-aefe-4f85-9ad7-791dbac8cda1" providerId="ADAL" clId="{96076327-F31D-4529-A3F6-75D8301F73B2}" dt="2023-12-20T11:23:05.760" v="213"/>
          <ac:picMkLst>
            <pc:docMk/>
            <pc:sldMk cId="1564428787" sldId="387"/>
            <ac:picMk id="4" creationId="{230B0922-9CCC-FEEC-38CE-8C192888264B}"/>
          </ac:picMkLst>
        </pc:picChg>
        <pc:picChg chg="add del mod">
          <ac:chgData name="김창엽" userId="ab6e388b-aefe-4f85-9ad7-791dbac8cda1" providerId="ADAL" clId="{96076327-F31D-4529-A3F6-75D8301F73B2}" dt="2023-12-20T11:23:22.044" v="215"/>
          <ac:picMkLst>
            <pc:docMk/>
            <pc:sldMk cId="1564428787" sldId="387"/>
            <ac:picMk id="5" creationId="{645952D1-D305-8FBB-0823-36A18B150C3B}"/>
          </ac:picMkLst>
        </pc:picChg>
        <pc:picChg chg="add mod">
          <ac:chgData name="김창엽" userId="ab6e388b-aefe-4f85-9ad7-791dbac8cda1" providerId="ADAL" clId="{96076327-F31D-4529-A3F6-75D8301F73B2}" dt="2023-12-20T11:27:43.563" v="216"/>
          <ac:picMkLst>
            <pc:docMk/>
            <pc:sldMk cId="1564428787" sldId="387"/>
            <ac:picMk id="6" creationId="{689F68F3-2F96-965D-973F-D2CF5972C0C4}"/>
          </ac:picMkLst>
        </pc:picChg>
      </pc:sldChg>
      <pc:sldChg chg="addSp modSp modTransition">
        <pc:chgData name="김창엽" userId="ab6e388b-aefe-4f85-9ad7-791dbac8cda1" providerId="ADAL" clId="{96076327-F31D-4529-A3F6-75D8301F73B2}" dt="2023-12-20T11:20:28.853" v="114"/>
        <pc:sldMkLst>
          <pc:docMk/>
          <pc:sldMk cId="811096087" sldId="389"/>
        </pc:sldMkLst>
        <pc:picChg chg="add mod">
          <ac:chgData name="김창엽" userId="ab6e388b-aefe-4f85-9ad7-791dbac8cda1" providerId="ADAL" clId="{96076327-F31D-4529-A3F6-75D8301F73B2}" dt="2023-12-20T11:20:28.853" v="114"/>
          <ac:picMkLst>
            <pc:docMk/>
            <pc:sldMk cId="811096087" sldId="389"/>
            <ac:picMk id="5" creationId="{2DE1AE4B-2D3F-344C-2F3F-C25A192E20A1}"/>
          </ac:picMkLst>
        </pc:picChg>
      </pc:sldChg>
      <pc:sldChg chg="addSp modSp">
        <pc:chgData name="김창엽" userId="ab6e388b-aefe-4f85-9ad7-791dbac8cda1" providerId="ADAL" clId="{96076327-F31D-4529-A3F6-75D8301F73B2}" dt="2023-12-20T11:34:44.042" v="229"/>
        <pc:sldMkLst>
          <pc:docMk/>
          <pc:sldMk cId="2247454280" sldId="391"/>
        </pc:sldMkLst>
        <pc:picChg chg="add mod">
          <ac:chgData name="김창엽" userId="ab6e388b-aefe-4f85-9ad7-791dbac8cda1" providerId="ADAL" clId="{96076327-F31D-4529-A3F6-75D8301F73B2}" dt="2023-12-20T11:34:44.042" v="229"/>
          <ac:picMkLst>
            <pc:docMk/>
            <pc:sldMk cId="2247454280" sldId="391"/>
            <ac:picMk id="3" creationId="{05CAD15E-3CE3-307A-CCB6-A6BEA7F4DEC7}"/>
          </ac:picMkLst>
        </pc:picChg>
      </pc:sldChg>
      <pc:sldChg chg="addSp delSp modSp modTransition modAnim">
        <pc:chgData name="김창엽" userId="ab6e388b-aefe-4f85-9ad7-791dbac8cda1" providerId="ADAL" clId="{96076327-F31D-4529-A3F6-75D8301F73B2}" dt="2023-12-20T11:36:48.035" v="232"/>
        <pc:sldMkLst>
          <pc:docMk/>
          <pc:sldMk cId="4016244175" sldId="392"/>
        </pc:sldMkLst>
        <pc:picChg chg="add del mod">
          <ac:chgData name="김창엽" userId="ab6e388b-aefe-4f85-9ad7-791dbac8cda1" providerId="ADAL" clId="{96076327-F31D-4529-A3F6-75D8301F73B2}" dt="2023-12-20T11:35:07.108" v="231"/>
          <ac:picMkLst>
            <pc:docMk/>
            <pc:sldMk cId="4016244175" sldId="392"/>
            <ac:picMk id="3" creationId="{499F88AF-D355-896F-3DBB-E0A6B3969972}"/>
          </ac:picMkLst>
        </pc:picChg>
        <pc:picChg chg="add mod">
          <ac:chgData name="김창엽" userId="ab6e388b-aefe-4f85-9ad7-791dbac8cda1" providerId="ADAL" clId="{96076327-F31D-4529-A3F6-75D8301F73B2}" dt="2023-12-20T11:36:48.035" v="232"/>
          <ac:picMkLst>
            <pc:docMk/>
            <pc:sldMk cId="4016244175" sldId="392"/>
            <ac:picMk id="4" creationId="{D127E9D9-E455-2B9A-9235-03252B6D7FC7}"/>
          </ac:picMkLst>
        </pc:picChg>
      </pc:sldChg>
    </pc:docChg>
  </pc:docChgLst>
  <pc:docChgLst>
    <pc:chgData name="김창엽" userId="ab6e388b-aefe-4f85-9ad7-791dbac8cda1" providerId="ADAL" clId="{E3756439-96FF-419B-838A-AFB7431A300C}"/>
    <pc:docChg chg="undo custSel addSld delSld modSld sldOrd">
      <pc:chgData name="김창엽" userId="ab6e388b-aefe-4f85-9ad7-791dbac8cda1" providerId="ADAL" clId="{E3756439-96FF-419B-838A-AFB7431A300C}" dt="2023-11-24T08:18:59.627" v="2805" actId="20577"/>
      <pc:docMkLst>
        <pc:docMk/>
      </pc:docMkLst>
      <pc:sldChg chg="del">
        <pc:chgData name="김창엽" userId="ab6e388b-aefe-4f85-9ad7-791dbac8cda1" providerId="ADAL" clId="{E3756439-96FF-419B-838A-AFB7431A300C}" dt="2023-11-24T06:28:51.981" v="2633" actId="47"/>
        <pc:sldMkLst>
          <pc:docMk/>
          <pc:sldMk cId="3093480133" sldId="263"/>
        </pc:sldMkLst>
      </pc:sldChg>
      <pc:sldChg chg="addSp delSp modSp mod ord">
        <pc:chgData name="김창엽" userId="ab6e388b-aefe-4f85-9ad7-791dbac8cda1" providerId="ADAL" clId="{E3756439-96FF-419B-838A-AFB7431A300C}" dt="2023-11-24T06:20:35.414" v="2613" actId="20577"/>
        <pc:sldMkLst>
          <pc:docMk/>
          <pc:sldMk cId="284138839" sldId="278"/>
        </pc:sldMkLst>
        <pc:spChg chg="mod">
          <ac:chgData name="김창엽" userId="ab6e388b-aefe-4f85-9ad7-791dbac8cda1" providerId="ADAL" clId="{E3756439-96FF-419B-838A-AFB7431A300C}" dt="2023-11-24T06:20:35.414" v="2613" actId="20577"/>
          <ac:spMkLst>
            <pc:docMk/>
            <pc:sldMk cId="284138839" sldId="278"/>
            <ac:spMk id="3" creationId="{AA1CB721-A211-86BC-59E4-E90DC153E52E}"/>
          </ac:spMkLst>
        </pc:spChg>
        <pc:spChg chg="add del mod">
          <ac:chgData name="김창엽" userId="ab6e388b-aefe-4f85-9ad7-791dbac8cda1" providerId="ADAL" clId="{E3756439-96FF-419B-838A-AFB7431A300C}" dt="2023-11-24T03:58:21.920" v="365"/>
          <ac:spMkLst>
            <pc:docMk/>
            <pc:sldMk cId="284138839" sldId="278"/>
            <ac:spMk id="4" creationId="{92578105-4889-9283-DB03-9B2A4F4F8F87}"/>
          </ac:spMkLst>
        </pc:spChg>
      </pc:sldChg>
      <pc:sldChg chg="addSp modSp del mod">
        <pc:chgData name="김창엽" userId="ab6e388b-aefe-4f85-9ad7-791dbac8cda1" providerId="ADAL" clId="{E3756439-96FF-419B-838A-AFB7431A300C}" dt="2023-11-23T08:03:37.916" v="331" actId="47"/>
        <pc:sldMkLst>
          <pc:docMk/>
          <pc:sldMk cId="3321414683" sldId="286"/>
        </pc:sldMkLst>
        <pc:spChg chg="add mod">
          <ac:chgData name="김창엽" userId="ab6e388b-aefe-4f85-9ad7-791dbac8cda1" providerId="ADAL" clId="{E3756439-96FF-419B-838A-AFB7431A300C}" dt="2023-11-22T08:57:31.885" v="198" actId="1076"/>
          <ac:spMkLst>
            <pc:docMk/>
            <pc:sldMk cId="3321414683" sldId="286"/>
            <ac:spMk id="15" creationId="{2E10CAB6-B078-D311-CCAA-8B25EEEF9485}"/>
          </ac:spMkLst>
        </pc:spChg>
        <pc:spChg chg="mod">
          <ac:chgData name="김창엽" userId="ab6e388b-aefe-4f85-9ad7-791dbac8cda1" providerId="ADAL" clId="{E3756439-96FF-419B-838A-AFB7431A300C}" dt="2023-11-22T08:54:28.095" v="57" actId="1076"/>
          <ac:spMkLst>
            <pc:docMk/>
            <pc:sldMk cId="3321414683" sldId="286"/>
            <ac:spMk id="37" creationId="{335A5077-1CCB-6EF0-F18A-9017FF0798FC}"/>
          </ac:spMkLst>
        </pc:spChg>
        <pc:spChg chg="mod">
          <ac:chgData name="김창엽" userId="ab6e388b-aefe-4f85-9ad7-791dbac8cda1" providerId="ADAL" clId="{E3756439-96FF-419B-838A-AFB7431A300C}" dt="2023-11-22T08:53:34.509" v="0" actId="20577"/>
          <ac:spMkLst>
            <pc:docMk/>
            <pc:sldMk cId="3321414683" sldId="286"/>
            <ac:spMk id="41" creationId="{0FD3B825-4DE0-7478-2A79-A6AD6053FC8C}"/>
          </ac:spMkLst>
        </pc:spChg>
        <pc:spChg chg="mod">
          <ac:chgData name="김창엽" userId="ab6e388b-aefe-4f85-9ad7-791dbac8cda1" providerId="ADAL" clId="{E3756439-96FF-419B-838A-AFB7431A300C}" dt="2023-11-23T07:53:17.207" v="201" actId="1076"/>
          <ac:spMkLst>
            <pc:docMk/>
            <pc:sldMk cId="3321414683" sldId="286"/>
            <ac:spMk id="61" creationId="{451FC462-1418-CE19-7155-65EDE2B04C24}"/>
          </ac:spMkLst>
        </pc:spChg>
        <pc:spChg chg="mod">
          <ac:chgData name="김창엽" userId="ab6e388b-aefe-4f85-9ad7-791dbac8cda1" providerId="ADAL" clId="{E3756439-96FF-419B-838A-AFB7431A300C}" dt="2023-11-23T07:53:20.123" v="202" actId="1076"/>
          <ac:spMkLst>
            <pc:docMk/>
            <pc:sldMk cId="3321414683" sldId="286"/>
            <ac:spMk id="62" creationId="{5ED92B24-A31E-AA42-1847-FA37C846F5A6}"/>
          </ac:spMkLst>
        </pc:spChg>
        <pc:picChg chg="add mod">
          <ac:chgData name="김창엽" userId="ab6e388b-aefe-4f85-9ad7-791dbac8cda1" providerId="ADAL" clId="{E3756439-96FF-419B-838A-AFB7431A300C}" dt="2023-11-22T08:57:13.686" v="186" actId="1076"/>
          <ac:picMkLst>
            <pc:docMk/>
            <pc:sldMk cId="3321414683" sldId="286"/>
            <ac:picMk id="20" creationId="{0FA5A113-D91E-E047-4A6A-5963C0FD490D}"/>
          </ac:picMkLst>
        </pc:picChg>
        <pc:cxnChg chg="add mod">
          <ac:chgData name="김창엽" userId="ab6e388b-aefe-4f85-9ad7-791dbac8cda1" providerId="ADAL" clId="{E3756439-96FF-419B-838A-AFB7431A300C}" dt="2023-11-22T08:56:50.046" v="184" actId="14100"/>
          <ac:cxnSpMkLst>
            <pc:docMk/>
            <pc:sldMk cId="3321414683" sldId="286"/>
            <ac:cxnSpMk id="3" creationId="{9A2CF0A6-0050-B108-A08B-3FF9EF8256F3}"/>
          </ac:cxnSpMkLst>
        </pc:cxnChg>
      </pc:sldChg>
      <pc:sldChg chg="modSp mod">
        <pc:chgData name="김창엽" userId="ab6e388b-aefe-4f85-9ad7-791dbac8cda1" providerId="ADAL" clId="{E3756439-96FF-419B-838A-AFB7431A300C}" dt="2023-11-24T06:28:46.707" v="2632" actId="20577"/>
        <pc:sldMkLst>
          <pc:docMk/>
          <pc:sldMk cId="1675795625" sldId="287"/>
        </pc:sldMkLst>
        <pc:spChg chg="mod">
          <ac:chgData name="김창엽" userId="ab6e388b-aefe-4f85-9ad7-791dbac8cda1" providerId="ADAL" clId="{E3756439-96FF-419B-838A-AFB7431A300C}" dt="2023-11-24T06:28:46.707" v="2632" actId="20577"/>
          <ac:spMkLst>
            <pc:docMk/>
            <pc:sldMk cId="1675795625" sldId="287"/>
            <ac:spMk id="2" creationId="{5A11DBC9-F9D7-07CE-214D-E98775CE564F}"/>
          </ac:spMkLst>
        </pc:spChg>
      </pc:sldChg>
      <pc:sldChg chg="modSp mod">
        <pc:chgData name="김창엽" userId="ab6e388b-aefe-4f85-9ad7-791dbac8cda1" providerId="ADAL" clId="{E3756439-96FF-419B-838A-AFB7431A300C}" dt="2023-11-24T06:15:36.514" v="2487" actId="2710"/>
        <pc:sldMkLst>
          <pc:docMk/>
          <pc:sldMk cId="1945918485" sldId="288"/>
        </pc:sldMkLst>
        <pc:spChg chg="mod">
          <ac:chgData name="김창엽" userId="ab6e388b-aefe-4f85-9ad7-791dbac8cda1" providerId="ADAL" clId="{E3756439-96FF-419B-838A-AFB7431A300C}" dt="2023-11-24T06:15:36.514" v="2487" actId="2710"/>
          <ac:spMkLst>
            <pc:docMk/>
            <pc:sldMk cId="1945918485" sldId="288"/>
            <ac:spMk id="3" creationId="{0431B4B8-EF43-3503-BAAB-ECC532D0F935}"/>
          </ac:spMkLst>
        </pc:spChg>
      </pc:sldChg>
      <pc:sldChg chg="addSp delSp modSp add mod">
        <pc:chgData name="김창엽" userId="ab6e388b-aefe-4f85-9ad7-791dbac8cda1" providerId="ADAL" clId="{E3756439-96FF-419B-838A-AFB7431A300C}" dt="2023-11-24T05:57:42.229" v="1674" actId="1038"/>
        <pc:sldMkLst>
          <pc:docMk/>
          <pc:sldMk cId="3409953800" sldId="308"/>
        </pc:sldMkLst>
        <pc:spChg chg="add mod">
          <ac:chgData name="김창엽" userId="ab6e388b-aefe-4f85-9ad7-791dbac8cda1" providerId="ADAL" clId="{E3756439-96FF-419B-838A-AFB7431A300C}" dt="2023-11-24T05:57:42.229" v="1674" actId="1038"/>
          <ac:spMkLst>
            <pc:docMk/>
            <pc:sldMk cId="3409953800" sldId="308"/>
            <ac:spMk id="2" creationId="{0BD89FEC-EA9F-C90F-36B3-13B6DE61E723}"/>
          </ac:spMkLst>
        </pc:spChg>
        <pc:spChg chg="del">
          <ac:chgData name="김창엽" userId="ab6e388b-aefe-4f85-9ad7-791dbac8cda1" providerId="ADAL" clId="{E3756439-96FF-419B-838A-AFB7431A300C}" dt="2023-11-23T07:53:27.552" v="204" actId="478"/>
          <ac:spMkLst>
            <pc:docMk/>
            <pc:sldMk cId="3409953800" sldId="308"/>
            <ac:spMk id="2" creationId="{691C8EAB-32BD-580E-E100-986DA5B69D8B}"/>
          </ac:spMkLst>
        </pc:spChg>
        <pc:spChg chg="add del mod">
          <ac:chgData name="김창엽" userId="ab6e388b-aefe-4f85-9ad7-791dbac8cda1" providerId="ADAL" clId="{E3756439-96FF-419B-838A-AFB7431A300C}" dt="2023-11-23T07:53:28.858" v="205" actId="478"/>
          <ac:spMkLst>
            <pc:docMk/>
            <pc:sldMk cId="3409953800" sldId="308"/>
            <ac:spMk id="5" creationId="{D87F6D4E-E4AC-3E9B-D327-2A2F8179431D}"/>
          </ac:spMkLst>
        </pc:spChg>
        <pc:spChg chg="mod">
          <ac:chgData name="김창엽" userId="ab6e388b-aefe-4f85-9ad7-791dbac8cda1" providerId="ADAL" clId="{E3756439-96FF-419B-838A-AFB7431A300C}" dt="2023-11-23T07:59:44.670" v="330" actId="1076"/>
          <ac:spMkLst>
            <pc:docMk/>
            <pc:sldMk cId="3409953800" sldId="308"/>
            <ac:spMk id="15" creationId="{2E10CAB6-B078-D311-CCAA-8B25EEEF9485}"/>
          </ac:spMkLst>
        </pc:spChg>
        <pc:spChg chg="add mod">
          <ac:chgData name="김창엽" userId="ab6e388b-aefe-4f85-9ad7-791dbac8cda1" providerId="ADAL" clId="{E3756439-96FF-419B-838A-AFB7431A300C}" dt="2023-11-23T07:56:55.368" v="297" actId="1076"/>
          <ac:spMkLst>
            <pc:docMk/>
            <pc:sldMk cId="3409953800" sldId="308"/>
            <ac:spMk id="18" creationId="{D137EDB1-CAE8-E999-14B0-240262051CA6}"/>
          </ac:spMkLst>
        </pc:spChg>
        <pc:spChg chg="mod">
          <ac:chgData name="김창엽" userId="ab6e388b-aefe-4f85-9ad7-791dbac8cda1" providerId="ADAL" clId="{E3756439-96FF-419B-838A-AFB7431A300C}" dt="2023-11-23T07:55:55.859" v="263" actId="20577"/>
          <ac:spMkLst>
            <pc:docMk/>
            <pc:sldMk cId="3409953800" sldId="308"/>
            <ac:spMk id="37" creationId="{335A5077-1CCB-6EF0-F18A-9017FF0798FC}"/>
          </ac:spMkLst>
        </pc:spChg>
        <pc:spChg chg="mod">
          <ac:chgData name="김창엽" userId="ab6e388b-aefe-4f85-9ad7-791dbac8cda1" providerId="ADAL" clId="{E3756439-96FF-419B-838A-AFB7431A300C}" dt="2023-11-23T07:53:39.157" v="211" actId="20577"/>
          <ac:spMkLst>
            <pc:docMk/>
            <pc:sldMk cId="3409953800" sldId="308"/>
            <ac:spMk id="41" creationId="{0FD3B825-4DE0-7478-2A79-A6AD6053FC8C}"/>
          </ac:spMkLst>
        </pc:spChg>
        <pc:spChg chg="mod">
          <ac:chgData name="김창엽" userId="ab6e388b-aefe-4f85-9ad7-791dbac8cda1" providerId="ADAL" clId="{E3756439-96FF-419B-838A-AFB7431A300C}" dt="2023-11-23T07:54:19.085" v="231" actId="1076"/>
          <ac:spMkLst>
            <pc:docMk/>
            <pc:sldMk cId="3409953800" sldId="308"/>
            <ac:spMk id="61" creationId="{451FC462-1418-CE19-7155-65EDE2B04C24}"/>
          </ac:spMkLst>
        </pc:spChg>
        <pc:spChg chg="mod">
          <ac:chgData name="김창엽" userId="ab6e388b-aefe-4f85-9ad7-791dbac8cda1" providerId="ADAL" clId="{E3756439-96FF-419B-838A-AFB7431A300C}" dt="2023-11-23T07:59:04.031" v="303" actId="1076"/>
          <ac:spMkLst>
            <pc:docMk/>
            <pc:sldMk cId="3409953800" sldId="308"/>
            <ac:spMk id="62" creationId="{5ED92B24-A31E-AA42-1847-FA37C846F5A6}"/>
          </ac:spMkLst>
        </pc:spChg>
        <pc:cxnChg chg="add del mod">
          <ac:chgData name="김창엽" userId="ab6e388b-aefe-4f85-9ad7-791dbac8cda1" providerId="ADAL" clId="{E3756439-96FF-419B-838A-AFB7431A300C}" dt="2023-11-23T07:54:56.095" v="233" actId="11529"/>
          <ac:cxnSpMkLst>
            <pc:docMk/>
            <pc:sldMk cId="3409953800" sldId="308"/>
            <ac:cxnSpMk id="7" creationId="{BF0561D0-F78C-8940-06CE-1C82DAA245D5}"/>
          </ac:cxnSpMkLst>
        </pc:cxnChg>
        <pc:cxnChg chg="add del mod">
          <ac:chgData name="김창엽" userId="ab6e388b-aefe-4f85-9ad7-791dbac8cda1" providerId="ADAL" clId="{E3756439-96FF-419B-838A-AFB7431A300C}" dt="2023-11-23T07:55:14.800" v="237" actId="478"/>
          <ac:cxnSpMkLst>
            <pc:docMk/>
            <pc:sldMk cId="3409953800" sldId="308"/>
            <ac:cxnSpMk id="13" creationId="{E835D1A9-43D5-9934-A892-35EAF6C7B7A8}"/>
          </ac:cxnSpMkLst>
        </pc:cxnChg>
        <pc:cxnChg chg="add mod">
          <ac:chgData name="김창엽" userId="ab6e388b-aefe-4f85-9ad7-791dbac8cda1" providerId="ADAL" clId="{E3756439-96FF-419B-838A-AFB7431A300C}" dt="2023-11-23T07:56:42.209" v="288" actId="1076"/>
          <ac:cxnSpMkLst>
            <pc:docMk/>
            <pc:sldMk cId="3409953800" sldId="308"/>
            <ac:cxnSpMk id="17" creationId="{E804BC23-7994-CAB5-753C-1747B2140B6A}"/>
          </ac:cxnSpMkLst>
        </pc:cxnChg>
      </pc:sldChg>
      <pc:sldChg chg="modSp mod">
        <pc:chgData name="김창엽" userId="ab6e388b-aefe-4f85-9ad7-791dbac8cda1" providerId="ADAL" clId="{E3756439-96FF-419B-838A-AFB7431A300C}" dt="2023-11-24T06:18:32.381" v="2497" actId="2711"/>
        <pc:sldMkLst>
          <pc:docMk/>
          <pc:sldMk cId="2473373667" sldId="309"/>
        </pc:sldMkLst>
        <pc:spChg chg="mod">
          <ac:chgData name="김창엽" userId="ab6e388b-aefe-4f85-9ad7-791dbac8cda1" providerId="ADAL" clId="{E3756439-96FF-419B-838A-AFB7431A300C}" dt="2023-11-24T06:18:32.381" v="2497" actId="2711"/>
          <ac:spMkLst>
            <pc:docMk/>
            <pc:sldMk cId="2473373667" sldId="309"/>
            <ac:spMk id="2" creationId="{C9A32D88-D197-6ABE-0566-820863F40440}"/>
          </ac:spMkLst>
        </pc:spChg>
        <pc:spChg chg="mod">
          <ac:chgData name="김창엽" userId="ab6e388b-aefe-4f85-9ad7-791dbac8cda1" providerId="ADAL" clId="{E3756439-96FF-419B-838A-AFB7431A300C}" dt="2023-11-24T06:18:32.381" v="2497" actId="2711"/>
          <ac:spMkLst>
            <pc:docMk/>
            <pc:sldMk cId="2473373667" sldId="309"/>
            <ac:spMk id="3" creationId="{4A3903E1-89A3-47A7-09AC-2710063FF21D}"/>
          </ac:spMkLst>
        </pc:spChg>
      </pc:sldChg>
      <pc:sldChg chg="addSp modSp mod">
        <pc:chgData name="김창엽" userId="ab6e388b-aefe-4f85-9ad7-791dbac8cda1" providerId="ADAL" clId="{E3756439-96FF-419B-838A-AFB7431A300C}" dt="2023-11-24T06:18:20.947" v="2496" actId="2711"/>
        <pc:sldMkLst>
          <pc:docMk/>
          <pc:sldMk cId="3747787267" sldId="310"/>
        </pc:sldMkLst>
        <pc:spChg chg="mod">
          <ac:chgData name="김창엽" userId="ab6e388b-aefe-4f85-9ad7-791dbac8cda1" providerId="ADAL" clId="{E3756439-96FF-419B-838A-AFB7431A300C}" dt="2023-11-24T06:18:20.947" v="2496" actId="2711"/>
          <ac:spMkLst>
            <pc:docMk/>
            <pc:sldMk cId="3747787267" sldId="310"/>
            <ac:spMk id="2" creationId="{CF0B6F4C-378E-119D-A3DD-F5F0D75815B7}"/>
          </ac:spMkLst>
        </pc:spChg>
        <pc:picChg chg="add mod">
          <ac:chgData name="김창엽" userId="ab6e388b-aefe-4f85-9ad7-791dbac8cda1" providerId="ADAL" clId="{E3756439-96FF-419B-838A-AFB7431A300C}" dt="2023-11-24T06:16:47.957" v="2494" actId="1076"/>
          <ac:picMkLst>
            <pc:docMk/>
            <pc:sldMk cId="3747787267" sldId="310"/>
            <ac:picMk id="3" creationId="{6F95462E-2FFD-BCF4-AF67-B045D645C1DB}"/>
          </ac:picMkLst>
        </pc:picChg>
      </pc:sldChg>
      <pc:sldChg chg="addSp delSp modSp add mod">
        <pc:chgData name="김창엽" userId="ab6e388b-aefe-4f85-9ad7-791dbac8cda1" providerId="ADAL" clId="{E3756439-96FF-419B-838A-AFB7431A300C}" dt="2023-11-24T05:15:17.081" v="1537" actId="1037"/>
        <pc:sldMkLst>
          <pc:docMk/>
          <pc:sldMk cId="1913183439" sldId="311"/>
        </pc:sldMkLst>
        <pc:spChg chg="add mod">
          <ac:chgData name="김창엽" userId="ab6e388b-aefe-4f85-9ad7-791dbac8cda1" providerId="ADAL" clId="{E3756439-96FF-419B-838A-AFB7431A300C}" dt="2023-11-24T04:12:24.556" v="1307" actId="1076"/>
          <ac:spMkLst>
            <pc:docMk/>
            <pc:sldMk cId="1913183439" sldId="311"/>
            <ac:spMk id="2" creationId="{562FBDAF-091A-21C2-745F-F7E8E128EC8F}"/>
          </ac:spMkLst>
        </pc:spChg>
        <pc:spChg chg="add mod">
          <ac:chgData name="김창엽" userId="ab6e388b-aefe-4f85-9ad7-791dbac8cda1" providerId="ADAL" clId="{E3756439-96FF-419B-838A-AFB7431A300C}" dt="2023-11-24T04:11:23.280" v="1154" actId="1076"/>
          <ac:spMkLst>
            <pc:docMk/>
            <pc:sldMk cId="1913183439" sldId="311"/>
            <ac:spMk id="5" creationId="{EF92ED69-3033-D1FD-269F-665A567D9CA4}"/>
          </ac:spMkLst>
        </pc:spChg>
        <pc:spChg chg="add del">
          <ac:chgData name="김창엽" userId="ab6e388b-aefe-4f85-9ad7-791dbac8cda1" providerId="ADAL" clId="{E3756439-96FF-419B-838A-AFB7431A300C}" dt="2023-11-24T04:00:36.260" v="590" actId="22"/>
          <ac:spMkLst>
            <pc:docMk/>
            <pc:sldMk cId="1913183439" sldId="311"/>
            <ac:spMk id="7" creationId="{8D961B2C-365C-F3ED-B4FF-2D62839604E3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8" creationId="{FDF90A1F-021B-F6C4-8B93-1224A83CAA1C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9" creationId="{FFC643A4-89FD-95A5-88D3-414E1E313272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10" creationId="{AF8E9327-2A58-8FE1-DC9B-A9E3D1C743C8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11" creationId="{66501CEB-AA4D-B8B7-6D8D-DA7D708D0934}"/>
          </ac:spMkLst>
        </pc:spChg>
        <pc:spChg chg="add mod">
          <ac:chgData name="김창엽" userId="ab6e388b-aefe-4f85-9ad7-791dbac8cda1" providerId="ADAL" clId="{E3756439-96FF-419B-838A-AFB7431A300C}" dt="2023-11-24T04:05:53.913" v="881" actId="1038"/>
          <ac:spMkLst>
            <pc:docMk/>
            <pc:sldMk cId="1913183439" sldId="311"/>
            <ac:spMk id="12" creationId="{632DBC97-5982-8024-1C71-18C804FB9A46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14" creationId="{95796C35-67ED-8A18-CAFA-178CB935CBA9}"/>
          </ac:spMkLst>
        </pc:spChg>
        <pc:spChg chg="del">
          <ac:chgData name="김창엽" userId="ab6e388b-aefe-4f85-9ad7-791dbac8cda1" providerId="ADAL" clId="{E3756439-96FF-419B-838A-AFB7431A300C}" dt="2023-11-24T03:56:37.906" v="337" actId="478"/>
          <ac:spMkLst>
            <pc:docMk/>
            <pc:sldMk cId="1913183439" sldId="311"/>
            <ac:spMk id="15" creationId="{2E10CAB6-B078-D311-CCAA-8B25EEEF9485}"/>
          </ac:spMkLst>
        </pc:spChg>
        <pc:spChg chg="del">
          <ac:chgData name="김창엽" userId="ab6e388b-aefe-4f85-9ad7-791dbac8cda1" providerId="ADAL" clId="{E3756439-96FF-419B-838A-AFB7431A300C}" dt="2023-11-24T03:56:34.970" v="335" actId="478"/>
          <ac:spMkLst>
            <pc:docMk/>
            <pc:sldMk cId="1913183439" sldId="311"/>
            <ac:spMk id="18" creationId="{D137EDB1-CAE8-E999-14B0-240262051CA6}"/>
          </ac:spMkLst>
        </pc:spChg>
        <pc:spChg chg="add mod">
          <ac:chgData name="김창엽" userId="ab6e388b-aefe-4f85-9ad7-791dbac8cda1" providerId="ADAL" clId="{E3756439-96FF-419B-838A-AFB7431A300C}" dt="2023-11-24T04:09:45.850" v="1058"/>
          <ac:spMkLst>
            <pc:docMk/>
            <pc:sldMk cId="1913183439" sldId="311"/>
            <ac:spMk id="24" creationId="{C193A419-7609-95D1-5155-D6D5C8DB5342}"/>
          </ac:spMkLst>
        </pc:spChg>
        <pc:spChg chg="add mod">
          <ac:chgData name="김창엽" userId="ab6e388b-aefe-4f85-9ad7-791dbac8cda1" providerId="ADAL" clId="{E3756439-96FF-419B-838A-AFB7431A300C}" dt="2023-11-24T04:09:50.960" v="1059" actId="1076"/>
          <ac:spMkLst>
            <pc:docMk/>
            <pc:sldMk cId="1913183439" sldId="311"/>
            <ac:spMk id="25" creationId="{CEE87C1E-D563-927C-7A42-EB3CA77F638B}"/>
          </ac:spMkLst>
        </pc:spChg>
        <pc:spChg chg="add mod">
          <ac:chgData name="김창엽" userId="ab6e388b-aefe-4f85-9ad7-791dbac8cda1" providerId="ADAL" clId="{E3756439-96FF-419B-838A-AFB7431A300C}" dt="2023-11-24T04:07:15.230" v="991" actId="1076"/>
          <ac:spMkLst>
            <pc:docMk/>
            <pc:sldMk cId="1913183439" sldId="311"/>
            <ac:spMk id="27" creationId="{FC196924-BABB-46AF-739B-43F479E670F9}"/>
          </ac:spMkLst>
        </pc:spChg>
        <pc:spChg chg="add mod">
          <ac:chgData name="김창엽" userId="ab6e388b-aefe-4f85-9ad7-791dbac8cda1" providerId="ADAL" clId="{E3756439-96FF-419B-838A-AFB7431A300C}" dt="2023-11-24T04:11:08.674" v="1150" actId="1076"/>
          <ac:spMkLst>
            <pc:docMk/>
            <pc:sldMk cId="1913183439" sldId="311"/>
            <ac:spMk id="28" creationId="{0CDBED40-2902-9091-1A01-39DE75C40722}"/>
          </ac:spMkLst>
        </pc:spChg>
        <pc:spChg chg="add mod">
          <ac:chgData name="김창엽" userId="ab6e388b-aefe-4f85-9ad7-791dbac8cda1" providerId="ADAL" clId="{E3756439-96FF-419B-838A-AFB7431A300C}" dt="2023-11-24T04:12:17.010" v="1306" actId="1076"/>
          <ac:spMkLst>
            <pc:docMk/>
            <pc:sldMk cId="1913183439" sldId="311"/>
            <ac:spMk id="32" creationId="{D74FDD53-D910-747C-C120-70B2B7699A13}"/>
          </ac:spMkLst>
        </pc:spChg>
        <pc:spChg chg="add mod">
          <ac:chgData name="김창엽" userId="ab6e388b-aefe-4f85-9ad7-791dbac8cda1" providerId="ADAL" clId="{E3756439-96FF-419B-838A-AFB7431A300C}" dt="2023-11-24T04:12:48.600" v="1380" actId="1076"/>
          <ac:spMkLst>
            <pc:docMk/>
            <pc:sldMk cId="1913183439" sldId="311"/>
            <ac:spMk id="34" creationId="{01DBB870-25D1-C82F-CB75-58F49F4F5DD9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36" creationId="{08F68F56-88D3-C6C7-04EF-D56DFD1902B4}"/>
          </ac:spMkLst>
        </pc:spChg>
        <pc:spChg chg="mod">
          <ac:chgData name="김창엽" userId="ab6e388b-aefe-4f85-9ad7-791dbac8cda1" providerId="ADAL" clId="{E3756439-96FF-419B-838A-AFB7431A300C}" dt="2023-11-24T04:13:30.650" v="1390" actId="1076"/>
          <ac:spMkLst>
            <pc:docMk/>
            <pc:sldMk cId="1913183439" sldId="311"/>
            <ac:spMk id="37" creationId="{335A5077-1CCB-6EF0-F18A-9017FF0798FC}"/>
          </ac:spMkLst>
        </pc:spChg>
        <pc:spChg chg="add mod">
          <ac:chgData name="김창엽" userId="ab6e388b-aefe-4f85-9ad7-791dbac8cda1" providerId="ADAL" clId="{E3756439-96FF-419B-838A-AFB7431A300C}" dt="2023-11-24T05:13:55.645" v="1532" actId="1076"/>
          <ac:spMkLst>
            <pc:docMk/>
            <pc:sldMk cId="1913183439" sldId="311"/>
            <ac:spMk id="40" creationId="{4497C15C-0140-43EA-6F92-A9EBEB02905D}"/>
          </ac:spMkLst>
        </pc:spChg>
        <pc:spChg chg="del">
          <ac:chgData name="김창엽" userId="ab6e388b-aefe-4f85-9ad7-791dbac8cda1" providerId="ADAL" clId="{E3756439-96FF-419B-838A-AFB7431A300C}" dt="2023-11-24T03:56:34.970" v="335" actId="478"/>
          <ac:spMkLst>
            <pc:docMk/>
            <pc:sldMk cId="1913183439" sldId="311"/>
            <ac:spMk id="41" creationId="{0FD3B825-4DE0-7478-2A79-A6AD6053FC8C}"/>
          </ac:spMkLst>
        </pc:spChg>
        <pc:spChg chg="del mod">
          <ac:chgData name="김창엽" userId="ab6e388b-aefe-4f85-9ad7-791dbac8cda1" providerId="ADAL" clId="{E3756439-96FF-419B-838A-AFB7431A300C}" dt="2023-11-24T03:56:46.594" v="344" actId="478"/>
          <ac:spMkLst>
            <pc:docMk/>
            <pc:sldMk cId="1913183439" sldId="311"/>
            <ac:spMk id="61" creationId="{451FC462-1418-CE19-7155-65EDE2B04C24}"/>
          </ac:spMkLst>
        </pc:spChg>
        <pc:spChg chg="del">
          <ac:chgData name="김창엽" userId="ab6e388b-aefe-4f85-9ad7-791dbac8cda1" providerId="ADAL" clId="{E3756439-96FF-419B-838A-AFB7431A300C}" dt="2023-11-24T03:56:45.041" v="342" actId="478"/>
          <ac:spMkLst>
            <pc:docMk/>
            <pc:sldMk cId="1913183439" sldId="311"/>
            <ac:spMk id="62" creationId="{5ED92B24-A31E-AA42-1847-FA37C846F5A6}"/>
          </ac:spMkLst>
        </pc:spChg>
        <pc:spChg chg="mod">
          <ac:chgData name="김창엽" userId="ab6e388b-aefe-4f85-9ad7-791dbac8cda1" providerId="ADAL" clId="{E3756439-96FF-419B-838A-AFB7431A300C}" dt="2023-11-24T04:05:25.556" v="834" actId="1038"/>
          <ac:spMkLst>
            <pc:docMk/>
            <pc:sldMk cId="1913183439" sldId="311"/>
            <ac:spMk id="1024" creationId="{B7E2670A-9992-DAB1-3138-FCE3AF349C0A}"/>
          </ac:spMkLst>
        </pc:spChg>
        <pc:picChg chg="add mod">
          <ac:chgData name="김창엽" userId="ab6e388b-aefe-4f85-9ad7-791dbac8cda1" providerId="ADAL" clId="{E3756439-96FF-419B-838A-AFB7431A300C}" dt="2023-11-24T04:05:46.420" v="853" actId="1038"/>
          <ac:picMkLst>
            <pc:docMk/>
            <pc:sldMk cId="1913183439" sldId="311"/>
            <ac:picMk id="13" creationId="{7EF27A48-AEA3-CF48-06B3-7B7E4F1D5178}"/>
          </ac:picMkLst>
        </pc:picChg>
        <pc:picChg chg="add del mod">
          <ac:chgData name="김창엽" userId="ab6e388b-aefe-4f85-9ad7-791dbac8cda1" providerId="ADAL" clId="{E3756439-96FF-419B-838A-AFB7431A300C}" dt="2023-11-24T04:08:53.730" v="1054" actId="478"/>
          <ac:picMkLst>
            <pc:docMk/>
            <pc:sldMk cId="1913183439" sldId="311"/>
            <ac:picMk id="19" creationId="{BD2FB092-1FF9-5C11-CD2E-472AC3E85ADC}"/>
          </ac:picMkLst>
        </pc:picChg>
        <pc:picChg chg="del">
          <ac:chgData name="김창엽" userId="ab6e388b-aefe-4f85-9ad7-791dbac8cda1" providerId="ADAL" clId="{E3756439-96FF-419B-838A-AFB7431A300C}" dt="2023-11-24T03:56:34.970" v="335" actId="478"/>
          <ac:picMkLst>
            <pc:docMk/>
            <pc:sldMk cId="1913183439" sldId="311"/>
            <ac:picMk id="20" creationId="{0FA5A113-D91E-E047-4A6A-5963C0FD490D}"/>
          </ac:picMkLst>
        </pc:picChg>
        <pc:picChg chg="add mod">
          <ac:chgData name="김창엽" userId="ab6e388b-aefe-4f85-9ad7-791dbac8cda1" providerId="ADAL" clId="{E3756439-96FF-419B-838A-AFB7431A300C}" dt="2023-11-24T04:12:29.660" v="1333" actId="1038"/>
          <ac:picMkLst>
            <pc:docMk/>
            <pc:sldMk cId="1913183439" sldId="311"/>
            <ac:picMk id="31" creationId="{EE5C9EF8-B468-D8FE-D68D-F6FDBFB61853}"/>
          </ac:picMkLst>
        </pc:picChg>
        <pc:picChg chg="add mod">
          <ac:chgData name="김창엽" userId="ab6e388b-aefe-4f85-9ad7-791dbac8cda1" providerId="ADAL" clId="{E3756439-96FF-419B-838A-AFB7431A300C}" dt="2023-11-24T04:13:15.431" v="1386" actId="14100"/>
          <ac:picMkLst>
            <pc:docMk/>
            <pc:sldMk cId="1913183439" sldId="311"/>
            <ac:picMk id="35" creationId="{810E5BFE-7C77-C441-16CC-8D465F8A4590}"/>
          </ac:picMkLst>
        </pc:picChg>
        <pc:picChg chg="add del mod">
          <ac:chgData name="김창엽" userId="ab6e388b-aefe-4f85-9ad7-791dbac8cda1" providerId="ADAL" clId="{E3756439-96FF-419B-838A-AFB7431A300C}" dt="2023-11-24T04:50:20.520" v="1394" actId="478"/>
          <ac:picMkLst>
            <pc:docMk/>
            <pc:sldMk cId="1913183439" sldId="311"/>
            <ac:picMk id="39" creationId="{FB7A7AF2-3BAD-92C8-61E3-DBA1FA864C42}"/>
          </ac:picMkLst>
        </pc:picChg>
        <pc:picChg chg="del">
          <ac:chgData name="김창엽" userId="ab6e388b-aefe-4f85-9ad7-791dbac8cda1" providerId="ADAL" clId="{E3756439-96FF-419B-838A-AFB7431A300C}" dt="2023-11-24T03:56:40.801" v="338" actId="478"/>
          <ac:picMkLst>
            <pc:docMk/>
            <pc:sldMk cId="1913183439" sldId="311"/>
            <ac:picMk id="46" creationId="{D529EC4A-3818-F578-4B80-B42706978576}"/>
          </ac:picMkLst>
        </pc:picChg>
        <pc:picChg chg="del">
          <ac:chgData name="김창엽" userId="ab6e388b-aefe-4f85-9ad7-791dbac8cda1" providerId="ADAL" clId="{E3756439-96FF-419B-838A-AFB7431A300C}" dt="2023-11-24T03:56:47.170" v="345" actId="478"/>
          <ac:picMkLst>
            <pc:docMk/>
            <pc:sldMk cId="1913183439" sldId="311"/>
            <ac:picMk id="54" creationId="{C9844055-68E0-A2FC-F872-EFD0FEBE2F08}"/>
          </ac:picMkLst>
        </pc:picChg>
        <pc:picChg chg="del">
          <ac:chgData name="김창엽" userId="ab6e388b-aefe-4f85-9ad7-791dbac8cda1" providerId="ADAL" clId="{E3756439-96FF-419B-838A-AFB7431A300C}" dt="2023-11-24T03:56:43.901" v="341" actId="478"/>
          <ac:picMkLst>
            <pc:docMk/>
            <pc:sldMk cId="1913183439" sldId="311"/>
            <ac:picMk id="56" creationId="{421E0644-9EB2-4E1D-7CD6-0F47070A6663}"/>
          </ac:picMkLst>
        </pc:picChg>
        <pc:picChg chg="del">
          <ac:chgData name="김창엽" userId="ab6e388b-aefe-4f85-9ad7-791dbac8cda1" providerId="ADAL" clId="{E3756439-96FF-419B-838A-AFB7431A300C}" dt="2023-11-24T03:56:34.970" v="335" actId="478"/>
          <ac:picMkLst>
            <pc:docMk/>
            <pc:sldMk cId="1913183439" sldId="311"/>
            <ac:picMk id="1026" creationId="{9149CCE4-2F1E-F4A3-F6FF-4F3BC73AB17D}"/>
          </ac:picMkLst>
        </pc:picChg>
        <pc:cxnChg chg="del">
          <ac:chgData name="김창엽" userId="ab6e388b-aefe-4f85-9ad7-791dbac8cda1" providerId="ADAL" clId="{E3756439-96FF-419B-838A-AFB7431A300C}" dt="2023-11-24T03:56:35.931" v="336" actId="478"/>
          <ac:cxnSpMkLst>
            <pc:docMk/>
            <pc:sldMk cId="1913183439" sldId="311"/>
            <ac:cxnSpMk id="3" creationId="{9A2CF0A6-0050-B108-A08B-3FF9EF8256F3}"/>
          </ac:cxnSpMkLst>
        </pc:cxnChg>
        <pc:cxnChg chg="del">
          <ac:chgData name="김창엽" userId="ab6e388b-aefe-4f85-9ad7-791dbac8cda1" providerId="ADAL" clId="{E3756439-96FF-419B-838A-AFB7431A300C}" dt="2023-11-24T03:56:34.970" v="335" actId="478"/>
          <ac:cxnSpMkLst>
            <pc:docMk/>
            <pc:sldMk cId="1913183439" sldId="311"/>
            <ac:cxnSpMk id="17" creationId="{E804BC23-7994-CAB5-753C-1747B2140B6A}"/>
          </ac:cxnSpMkLst>
        </pc:cxnChg>
        <pc:cxnChg chg="mod">
          <ac:chgData name="김창엽" userId="ab6e388b-aefe-4f85-9ad7-791dbac8cda1" providerId="ADAL" clId="{E3756439-96FF-419B-838A-AFB7431A300C}" dt="2023-11-24T04:05:25.556" v="834" actId="1038"/>
          <ac:cxnSpMkLst>
            <pc:docMk/>
            <pc:sldMk cId="1913183439" sldId="311"/>
            <ac:cxnSpMk id="22" creationId="{6C34D0AC-2017-61B7-0CD5-61D9C9D2E7A8}"/>
          </ac:cxnSpMkLst>
        </pc:cxnChg>
        <pc:cxnChg chg="mod">
          <ac:chgData name="김창엽" userId="ab6e388b-aefe-4f85-9ad7-791dbac8cda1" providerId="ADAL" clId="{E3756439-96FF-419B-838A-AFB7431A300C}" dt="2023-11-24T04:05:25.556" v="834" actId="1038"/>
          <ac:cxnSpMkLst>
            <pc:docMk/>
            <pc:sldMk cId="1913183439" sldId="311"/>
            <ac:cxnSpMk id="23" creationId="{38A4E4AB-3749-DBAE-D06F-CC57BBB4CF57}"/>
          </ac:cxnSpMkLst>
        </pc:cxnChg>
        <pc:cxnChg chg="mod">
          <ac:chgData name="김창엽" userId="ab6e388b-aefe-4f85-9ad7-791dbac8cda1" providerId="ADAL" clId="{E3756439-96FF-419B-838A-AFB7431A300C}" dt="2023-11-24T04:05:25.556" v="834" actId="1038"/>
          <ac:cxnSpMkLst>
            <pc:docMk/>
            <pc:sldMk cId="1913183439" sldId="311"/>
            <ac:cxnSpMk id="26" creationId="{EFD66BDA-3598-9A7C-ED7D-0F3FBB17BF6E}"/>
          </ac:cxnSpMkLst>
        </pc:cxnChg>
        <pc:cxnChg chg="mod">
          <ac:chgData name="김창엽" userId="ab6e388b-aefe-4f85-9ad7-791dbac8cda1" providerId="ADAL" clId="{E3756439-96FF-419B-838A-AFB7431A300C}" dt="2023-11-24T04:05:25.556" v="834" actId="1038"/>
          <ac:cxnSpMkLst>
            <pc:docMk/>
            <pc:sldMk cId="1913183439" sldId="311"/>
            <ac:cxnSpMk id="30" creationId="{782FEE3D-156E-DE46-2849-1BFF0CCC4D8F}"/>
          </ac:cxnSpMkLst>
        </pc:cxnChg>
        <pc:cxnChg chg="mod">
          <ac:chgData name="김창엽" userId="ab6e388b-aefe-4f85-9ad7-791dbac8cda1" providerId="ADAL" clId="{E3756439-96FF-419B-838A-AFB7431A300C}" dt="2023-11-24T04:05:25.556" v="834" actId="1038"/>
          <ac:cxnSpMkLst>
            <pc:docMk/>
            <pc:sldMk cId="1913183439" sldId="311"/>
            <ac:cxnSpMk id="33" creationId="{DC8D95C7-874F-43D1-342B-39465A304768}"/>
          </ac:cxnSpMkLst>
        </pc:cxnChg>
        <pc:cxnChg chg="add mod">
          <ac:chgData name="김창엽" userId="ab6e388b-aefe-4f85-9ad7-791dbac8cda1" providerId="ADAL" clId="{E3756439-96FF-419B-838A-AFB7431A300C}" dt="2023-11-24T05:15:17.081" v="1537" actId="1037"/>
          <ac:cxnSpMkLst>
            <pc:docMk/>
            <pc:sldMk cId="1913183439" sldId="311"/>
            <ac:cxnSpMk id="42" creationId="{E0BB5760-69A0-B8B1-7BAD-E8AB4D370480}"/>
          </ac:cxnSpMkLst>
        </pc:cxnChg>
        <pc:cxnChg chg="del mod">
          <ac:chgData name="김창엽" userId="ab6e388b-aefe-4f85-9ad7-791dbac8cda1" providerId="ADAL" clId="{E3756439-96FF-419B-838A-AFB7431A300C}" dt="2023-11-24T03:56:42.660" v="339" actId="478"/>
          <ac:cxnSpMkLst>
            <pc:docMk/>
            <pc:sldMk cId="1913183439" sldId="311"/>
            <ac:cxnSpMk id="48" creationId="{9F0459B6-2635-57C0-9F44-ED2E07BDE504}"/>
          </ac:cxnSpMkLst>
        </pc:cxnChg>
        <pc:cxnChg chg="del mod">
          <ac:chgData name="김창엽" userId="ab6e388b-aefe-4f85-9ad7-791dbac8cda1" providerId="ADAL" clId="{E3756439-96FF-419B-838A-AFB7431A300C}" dt="2023-11-24T03:56:43.360" v="340" actId="478"/>
          <ac:cxnSpMkLst>
            <pc:docMk/>
            <pc:sldMk cId="1913183439" sldId="311"/>
            <ac:cxnSpMk id="51" creationId="{0FA85035-D51C-8A8C-A0E0-15C2FC44A3DF}"/>
          </ac:cxnSpMkLst>
        </pc:cxnChg>
      </pc:sldChg>
      <pc:sldChg chg="addSp delSp modSp add del mod">
        <pc:chgData name="김창엽" userId="ab6e388b-aefe-4f85-9ad7-791dbac8cda1" providerId="ADAL" clId="{E3756439-96FF-419B-838A-AFB7431A300C}" dt="2023-11-24T06:41:21.424" v="2787" actId="47"/>
        <pc:sldMkLst>
          <pc:docMk/>
          <pc:sldMk cId="1521167991" sldId="312"/>
        </pc:sldMkLst>
        <pc:spChg chg="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2" creationId="{18254D69-3345-DA73-69D5-0E6C96B1593E}"/>
          </ac:spMkLst>
        </pc:spChg>
        <pc:spChg chg="del mod">
          <ac:chgData name="김창엽" userId="ab6e388b-aefe-4f85-9ad7-791dbac8cda1" providerId="ADAL" clId="{E3756439-96FF-419B-838A-AFB7431A300C}" dt="2023-11-24T06:04:09.434" v="1894" actId="478"/>
          <ac:spMkLst>
            <pc:docMk/>
            <pc:sldMk cId="1521167991" sldId="312"/>
            <ac:spMk id="3" creationId="{0431B4B8-EF43-3503-BAAB-ECC532D0F935}"/>
          </ac:spMkLst>
        </pc:spChg>
        <pc:spChg chg="add mod">
          <ac:chgData name="김창엽" userId="ab6e388b-aefe-4f85-9ad7-791dbac8cda1" providerId="ADAL" clId="{E3756439-96FF-419B-838A-AFB7431A300C}" dt="2023-11-24T06:11:06.220" v="2055" actId="164"/>
          <ac:spMkLst>
            <pc:docMk/>
            <pc:sldMk cId="1521167991" sldId="312"/>
            <ac:spMk id="4" creationId="{1CDFC69C-B1BC-FAB4-EC97-C2494CD9B60A}"/>
          </ac:spMkLst>
        </pc:spChg>
        <pc:spChg chg="add mod">
          <ac:chgData name="김창엽" userId="ab6e388b-aefe-4f85-9ad7-791dbac8cda1" providerId="ADAL" clId="{E3756439-96FF-419B-838A-AFB7431A300C}" dt="2023-11-24T06:11:06.220" v="2055" actId="164"/>
          <ac:spMkLst>
            <pc:docMk/>
            <pc:sldMk cId="1521167991" sldId="312"/>
            <ac:spMk id="5" creationId="{89689632-52FB-9710-AD9A-90167247B3CC}"/>
          </ac:spMkLst>
        </pc:spChg>
        <pc:spChg chg="add mod">
          <ac:chgData name="김창엽" userId="ab6e388b-aefe-4f85-9ad7-791dbac8cda1" providerId="ADAL" clId="{E3756439-96FF-419B-838A-AFB7431A300C}" dt="2023-11-24T06:11:06.220" v="2055" actId="164"/>
          <ac:spMkLst>
            <pc:docMk/>
            <pc:sldMk cId="1521167991" sldId="312"/>
            <ac:spMk id="6" creationId="{F9690B88-CB15-713B-46F1-7CF00479AC22}"/>
          </ac:spMkLst>
        </pc:spChg>
        <pc:spChg chg="add mod">
          <ac:chgData name="김창엽" userId="ab6e388b-aefe-4f85-9ad7-791dbac8cda1" providerId="ADAL" clId="{E3756439-96FF-419B-838A-AFB7431A300C}" dt="2023-11-24T06:11:06.220" v="2055" actId="164"/>
          <ac:spMkLst>
            <pc:docMk/>
            <pc:sldMk cId="1521167991" sldId="312"/>
            <ac:spMk id="7" creationId="{4D9BD197-63C2-C1FB-537B-EA89F02073BA}"/>
          </ac:spMkLst>
        </pc:spChg>
        <pc:spChg chg="add mod">
          <ac:chgData name="김창엽" userId="ab6e388b-aefe-4f85-9ad7-791dbac8cda1" providerId="ADAL" clId="{E3756439-96FF-419B-838A-AFB7431A300C}" dt="2023-11-24T06:19:05.174" v="2510" actId="1076"/>
          <ac:spMkLst>
            <pc:docMk/>
            <pc:sldMk cId="1521167991" sldId="312"/>
            <ac:spMk id="8" creationId="{631DC488-52B5-5A0A-3C0E-F8FF737F1D60}"/>
          </ac:spMkLst>
        </pc:spChg>
        <pc:spChg chg="add mod">
          <ac:chgData name="김창엽" userId="ab6e388b-aefe-4f85-9ad7-791dbac8cda1" providerId="ADAL" clId="{E3756439-96FF-419B-838A-AFB7431A300C}" dt="2023-11-24T06:09:15.071" v="1980" actId="2085"/>
          <ac:spMkLst>
            <pc:docMk/>
            <pc:sldMk cId="1521167991" sldId="312"/>
            <ac:spMk id="9" creationId="{CF1FE2F7-5670-87FC-CFE4-1839E83E83CB}"/>
          </ac:spMkLst>
        </pc:spChg>
        <pc:spChg chg="add del mod">
          <ac:chgData name="김창엽" userId="ab6e388b-aefe-4f85-9ad7-791dbac8cda1" providerId="ADAL" clId="{E3756439-96FF-419B-838A-AFB7431A300C}" dt="2023-11-24T06:01:10.937" v="1852" actId="478"/>
          <ac:spMkLst>
            <pc:docMk/>
            <pc:sldMk cId="1521167991" sldId="312"/>
            <ac:spMk id="10" creationId="{3BAE576F-C2D8-B28D-B8E5-21E78CD3499F}"/>
          </ac:spMkLst>
        </pc:spChg>
        <pc:spChg chg="add mod">
          <ac:chgData name="김창엽" userId="ab6e388b-aefe-4f85-9ad7-791dbac8cda1" providerId="ADAL" clId="{E3756439-96FF-419B-838A-AFB7431A300C}" dt="2023-11-24T06:09:15.071" v="1980" actId="2085"/>
          <ac:spMkLst>
            <pc:docMk/>
            <pc:sldMk cId="1521167991" sldId="312"/>
            <ac:spMk id="11" creationId="{A9D4FF75-2322-66A9-91D7-FB6FF492A93F}"/>
          </ac:spMkLst>
        </pc:spChg>
        <pc:spChg chg="add mod">
          <ac:chgData name="김창엽" userId="ab6e388b-aefe-4f85-9ad7-791dbac8cda1" providerId="ADAL" clId="{E3756439-96FF-419B-838A-AFB7431A300C}" dt="2023-11-24T06:09:15.071" v="1980" actId="2085"/>
          <ac:spMkLst>
            <pc:docMk/>
            <pc:sldMk cId="1521167991" sldId="312"/>
            <ac:spMk id="12" creationId="{71AC4D92-AC6E-7082-1859-81C0F611B6B9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13" creationId="{93C801F5-4C8C-E5D7-5115-52AAD2AB25E4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14" creationId="{1057B93E-B487-7021-FB0C-76C3EDD70884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15" creationId="{50CF51CB-4D5E-FB23-983B-491D76C4EED6}"/>
          </ac:spMkLst>
        </pc:spChg>
        <pc:spChg chg="mod">
          <ac:chgData name="김창엽" userId="ab6e388b-aefe-4f85-9ad7-791dbac8cda1" providerId="ADAL" clId="{E3756439-96FF-419B-838A-AFB7431A300C}" dt="2023-11-24T06:03:54.951" v="1890"/>
          <ac:spMkLst>
            <pc:docMk/>
            <pc:sldMk cId="1521167991" sldId="312"/>
            <ac:spMk id="18" creationId="{502CCFE2-2614-52AC-44CD-2D8279D605A2}"/>
          </ac:spMkLst>
        </pc:spChg>
        <pc:spChg chg="mod">
          <ac:chgData name="김창엽" userId="ab6e388b-aefe-4f85-9ad7-791dbac8cda1" providerId="ADAL" clId="{E3756439-96FF-419B-838A-AFB7431A300C}" dt="2023-11-24T06:03:54.951" v="1890"/>
          <ac:spMkLst>
            <pc:docMk/>
            <pc:sldMk cId="1521167991" sldId="312"/>
            <ac:spMk id="19" creationId="{7B24F17F-E974-7EBC-0FC5-E17D5FFE48BD}"/>
          </ac:spMkLst>
        </pc:spChg>
        <pc:spChg chg="mod">
          <ac:chgData name="김창엽" userId="ab6e388b-aefe-4f85-9ad7-791dbac8cda1" providerId="ADAL" clId="{E3756439-96FF-419B-838A-AFB7431A300C}" dt="2023-11-24T06:03:54.951" v="1890"/>
          <ac:spMkLst>
            <pc:docMk/>
            <pc:sldMk cId="1521167991" sldId="312"/>
            <ac:spMk id="20" creationId="{6891286F-D5EF-8A86-3F9B-D05F2F6F77DA}"/>
          </ac:spMkLst>
        </pc:spChg>
        <pc:spChg chg="mod">
          <ac:chgData name="김창엽" userId="ab6e388b-aefe-4f85-9ad7-791dbac8cda1" providerId="ADAL" clId="{E3756439-96FF-419B-838A-AFB7431A300C}" dt="2023-11-24T06:03:57.410" v="1892"/>
          <ac:spMkLst>
            <pc:docMk/>
            <pc:sldMk cId="1521167991" sldId="312"/>
            <ac:spMk id="22" creationId="{896AB5D2-C639-F3D8-173B-2516979403D7}"/>
          </ac:spMkLst>
        </pc:spChg>
        <pc:spChg chg="mod">
          <ac:chgData name="김창엽" userId="ab6e388b-aefe-4f85-9ad7-791dbac8cda1" providerId="ADAL" clId="{E3756439-96FF-419B-838A-AFB7431A300C}" dt="2023-11-24T06:03:57.410" v="1892"/>
          <ac:spMkLst>
            <pc:docMk/>
            <pc:sldMk cId="1521167991" sldId="312"/>
            <ac:spMk id="23" creationId="{11E7E403-BDAF-125C-8FE2-E01708A869EB}"/>
          </ac:spMkLst>
        </pc:spChg>
        <pc:spChg chg="mod">
          <ac:chgData name="김창엽" userId="ab6e388b-aefe-4f85-9ad7-791dbac8cda1" providerId="ADAL" clId="{E3756439-96FF-419B-838A-AFB7431A300C}" dt="2023-11-24T06:03:57.410" v="1892"/>
          <ac:spMkLst>
            <pc:docMk/>
            <pc:sldMk cId="1521167991" sldId="312"/>
            <ac:spMk id="24" creationId="{220CBB90-778F-AAB0-E657-A0711CFBA9E0}"/>
          </ac:spMkLst>
        </pc:spChg>
        <pc:spChg chg="add del mod">
          <ac:chgData name="김창엽" userId="ab6e388b-aefe-4f85-9ad7-791dbac8cda1" providerId="ADAL" clId="{E3756439-96FF-419B-838A-AFB7431A300C}" dt="2023-11-24T06:04:13.341" v="1895" actId="478"/>
          <ac:spMkLst>
            <pc:docMk/>
            <pc:sldMk cId="1521167991" sldId="312"/>
            <ac:spMk id="26" creationId="{2A7A152D-3EEA-D65A-4353-2831646FDDF1}"/>
          </ac:spMkLst>
        </pc:spChg>
        <pc:spChg chg="mod">
          <ac:chgData name="김창엽" userId="ab6e388b-aefe-4f85-9ad7-791dbac8cda1" providerId="ADAL" clId="{E3756439-96FF-419B-838A-AFB7431A300C}" dt="2023-11-24T06:08:13.618" v="1959" actId="1076"/>
          <ac:spMkLst>
            <pc:docMk/>
            <pc:sldMk cId="1521167991" sldId="312"/>
            <ac:spMk id="28" creationId="{2306E35A-BAEB-0FCF-EBEB-946BE91081BD}"/>
          </ac:spMkLst>
        </pc:spChg>
        <pc:spChg chg="mod">
          <ac:chgData name="김창엽" userId="ab6e388b-aefe-4f85-9ad7-791dbac8cda1" providerId="ADAL" clId="{E3756439-96FF-419B-838A-AFB7431A300C}" dt="2023-11-24T06:08:09.453" v="1957"/>
          <ac:spMkLst>
            <pc:docMk/>
            <pc:sldMk cId="1521167991" sldId="312"/>
            <ac:spMk id="29" creationId="{23D3ADAF-1F04-C044-487E-F897143F9A95}"/>
          </ac:spMkLst>
        </pc:spChg>
        <pc:spChg chg="mod">
          <ac:chgData name="김창엽" userId="ab6e388b-aefe-4f85-9ad7-791dbac8cda1" providerId="ADAL" clId="{E3756439-96FF-419B-838A-AFB7431A300C}" dt="2023-11-24T06:08:09.453" v="1957"/>
          <ac:spMkLst>
            <pc:docMk/>
            <pc:sldMk cId="1521167991" sldId="312"/>
            <ac:spMk id="30" creationId="{DEFB72B8-D133-3455-EEBD-EC305CAF6E4E}"/>
          </ac:spMkLst>
        </pc:spChg>
        <pc:spChg chg="mod">
          <ac:chgData name="김창엽" userId="ab6e388b-aefe-4f85-9ad7-791dbac8cda1" providerId="ADAL" clId="{E3756439-96FF-419B-838A-AFB7431A300C}" dt="2023-11-24T06:09:11.311" v="1979" actId="2085"/>
          <ac:spMkLst>
            <pc:docMk/>
            <pc:sldMk cId="1521167991" sldId="312"/>
            <ac:spMk id="32" creationId="{B433094B-1D16-32FB-4ED2-B10CF42275FA}"/>
          </ac:spMkLst>
        </pc:spChg>
        <pc:spChg chg="mod">
          <ac:chgData name="김창엽" userId="ab6e388b-aefe-4f85-9ad7-791dbac8cda1" providerId="ADAL" clId="{E3756439-96FF-419B-838A-AFB7431A300C}" dt="2023-11-24T06:09:11.311" v="1979" actId="2085"/>
          <ac:spMkLst>
            <pc:docMk/>
            <pc:sldMk cId="1521167991" sldId="312"/>
            <ac:spMk id="33" creationId="{1F28AD46-C58C-BBEF-33A2-75C335C191ED}"/>
          </ac:spMkLst>
        </pc:spChg>
        <pc:spChg chg="mod">
          <ac:chgData name="김창엽" userId="ab6e388b-aefe-4f85-9ad7-791dbac8cda1" providerId="ADAL" clId="{E3756439-96FF-419B-838A-AFB7431A300C}" dt="2023-11-24T06:09:11.311" v="1979" actId="2085"/>
          <ac:spMkLst>
            <pc:docMk/>
            <pc:sldMk cId="1521167991" sldId="312"/>
            <ac:spMk id="34" creationId="{B55FE499-E306-FB85-9B05-DDD49D785F93}"/>
          </ac:spMkLst>
        </pc:spChg>
        <pc:spChg chg="mod">
          <ac:chgData name="김창엽" userId="ab6e388b-aefe-4f85-9ad7-791dbac8cda1" providerId="ADAL" clId="{E3756439-96FF-419B-838A-AFB7431A300C}" dt="2023-11-24T06:09:07.327" v="1978" actId="2085"/>
          <ac:spMkLst>
            <pc:docMk/>
            <pc:sldMk cId="1521167991" sldId="312"/>
            <ac:spMk id="36" creationId="{0AE1ABD5-075D-8593-56AA-F8859664FBB2}"/>
          </ac:spMkLst>
        </pc:spChg>
        <pc:spChg chg="mod">
          <ac:chgData name="김창엽" userId="ab6e388b-aefe-4f85-9ad7-791dbac8cda1" providerId="ADAL" clId="{E3756439-96FF-419B-838A-AFB7431A300C}" dt="2023-11-24T06:09:07.327" v="1978" actId="2085"/>
          <ac:spMkLst>
            <pc:docMk/>
            <pc:sldMk cId="1521167991" sldId="312"/>
            <ac:spMk id="37" creationId="{E39E31D4-DB68-5AC0-1452-EAD605211FDF}"/>
          </ac:spMkLst>
        </pc:spChg>
        <pc:spChg chg="mod">
          <ac:chgData name="김창엽" userId="ab6e388b-aefe-4f85-9ad7-791dbac8cda1" providerId="ADAL" clId="{E3756439-96FF-419B-838A-AFB7431A300C}" dt="2023-11-24T06:09:07.327" v="1978" actId="2085"/>
          <ac:spMkLst>
            <pc:docMk/>
            <pc:sldMk cId="1521167991" sldId="312"/>
            <ac:spMk id="38" creationId="{7D996154-3CB0-35ED-BFD2-761D975F64CB}"/>
          </ac:spMkLst>
        </pc:spChg>
        <pc:spChg chg="add mod or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39" creationId="{7EBEFC07-6AB5-5EF5-2490-911E8785E4F3}"/>
          </ac:spMkLst>
        </pc:spChg>
        <pc:spChg chg="add mod or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40" creationId="{9851EEB8-D19F-7EB6-79AF-A61DB17CC58F}"/>
          </ac:spMkLst>
        </pc:spChg>
        <pc:spChg chg="add mod or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41" creationId="{7860D9AB-EF63-8B2C-922D-FDB891BCC2CB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57" creationId="{A40BF94A-A151-493E-220D-95E9DD49B774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60" creationId="{A0D11035-03D6-3D7C-6D2D-E98B602B9BB4}"/>
          </ac:spMkLst>
        </pc:spChg>
        <pc:spChg chg="add mod">
          <ac:chgData name="김창엽" userId="ab6e388b-aefe-4f85-9ad7-791dbac8cda1" providerId="ADAL" clId="{E3756439-96FF-419B-838A-AFB7431A300C}" dt="2023-11-24T06:18:50.807" v="2498" actId="2711"/>
          <ac:spMkLst>
            <pc:docMk/>
            <pc:sldMk cId="1521167991" sldId="312"/>
            <ac:spMk id="61" creationId="{06210D5A-647F-C563-9E76-4C3D727045CA}"/>
          </ac:spMkLst>
        </pc:spChg>
        <pc:spChg chg="add mod">
          <ac:chgData name="김창엽" userId="ab6e388b-aefe-4f85-9ad7-791dbac8cda1" providerId="ADAL" clId="{E3756439-96FF-419B-838A-AFB7431A300C}" dt="2023-11-24T06:18:57.747" v="2509" actId="1038"/>
          <ac:spMkLst>
            <pc:docMk/>
            <pc:sldMk cId="1521167991" sldId="312"/>
            <ac:spMk id="62" creationId="{186C0FE8-2900-EEE7-14DD-19C7DF970FEE}"/>
          </ac:spMkLst>
        </pc:spChg>
        <pc:spChg chg="add mod">
          <ac:chgData name="김창엽" userId="ab6e388b-aefe-4f85-9ad7-791dbac8cda1" providerId="ADAL" clId="{E3756439-96FF-419B-838A-AFB7431A300C}" dt="2023-11-24T06:19:56.507" v="2550" actId="27636"/>
          <ac:spMkLst>
            <pc:docMk/>
            <pc:sldMk cId="1521167991" sldId="312"/>
            <ac:spMk id="63" creationId="{7F007AB6-E2B8-FAB6-CAE2-987C6672EB34}"/>
          </ac:spMkLst>
        </pc:spChg>
        <pc:grpChg chg="add mod">
          <ac:chgData name="김창엽" userId="ab6e388b-aefe-4f85-9ad7-791dbac8cda1" providerId="ADAL" clId="{E3756439-96FF-419B-838A-AFB7431A300C}" dt="2023-11-24T06:18:50.807" v="2498" actId="2711"/>
          <ac:grpSpMkLst>
            <pc:docMk/>
            <pc:sldMk cId="1521167991" sldId="312"/>
            <ac:grpSpMk id="16" creationId="{05158C9C-3382-FF87-A2A7-13906DE463DE}"/>
          </ac:grpSpMkLst>
        </pc:grpChg>
        <pc:grpChg chg="add del mod">
          <ac:chgData name="김창엽" userId="ab6e388b-aefe-4f85-9ad7-791dbac8cda1" providerId="ADAL" clId="{E3756439-96FF-419B-838A-AFB7431A300C}" dt="2023-11-24T06:07:26.753" v="1951" actId="478"/>
          <ac:grpSpMkLst>
            <pc:docMk/>
            <pc:sldMk cId="1521167991" sldId="312"/>
            <ac:grpSpMk id="17" creationId="{D4FDBCDB-BAE2-6969-570F-8715C052FF0D}"/>
          </ac:grpSpMkLst>
        </pc:grpChg>
        <pc:grpChg chg="add del mod">
          <ac:chgData name="김창엽" userId="ab6e388b-aefe-4f85-9ad7-791dbac8cda1" providerId="ADAL" clId="{E3756439-96FF-419B-838A-AFB7431A300C}" dt="2023-11-24T06:07:27.302" v="1952" actId="478"/>
          <ac:grpSpMkLst>
            <pc:docMk/>
            <pc:sldMk cId="1521167991" sldId="312"/>
            <ac:grpSpMk id="21" creationId="{252860B6-5259-0CAC-B321-20F2267B4FC8}"/>
          </ac:grpSpMkLst>
        </pc:grpChg>
        <pc:grpChg chg="add del mod">
          <ac:chgData name="김창엽" userId="ab6e388b-aefe-4f85-9ad7-791dbac8cda1" providerId="ADAL" clId="{E3756439-96FF-419B-838A-AFB7431A300C}" dt="2023-11-24T06:08:15.080" v="1960"/>
          <ac:grpSpMkLst>
            <pc:docMk/>
            <pc:sldMk cId="1521167991" sldId="312"/>
            <ac:grpSpMk id="27" creationId="{0EAE243F-4F99-29E7-73F1-4E524DDBD2BD}"/>
          </ac:grpSpMkLst>
        </pc:grpChg>
        <pc:grpChg chg="add mod">
          <ac:chgData name="김창엽" userId="ab6e388b-aefe-4f85-9ad7-791dbac8cda1" providerId="ADAL" clId="{E3756439-96FF-419B-838A-AFB7431A300C}" dt="2023-11-24T06:18:50.807" v="2498" actId="2711"/>
          <ac:grpSpMkLst>
            <pc:docMk/>
            <pc:sldMk cId="1521167991" sldId="312"/>
            <ac:grpSpMk id="31" creationId="{F08A0C2C-631F-CA17-7084-5F0A70992587}"/>
          </ac:grpSpMkLst>
        </pc:grpChg>
        <pc:grpChg chg="add mod">
          <ac:chgData name="김창엽" userId="ab6e388b-aefe-4f85-9ad7-791dbac8cda1" providerId="ADAL" clId="{E3756439-96FF-419B-838A-AFB7431A300C}" dt="2023-11-24T06:18:50.807" v="2498" actId="2711"/>
          <ac:grpSpMkLst>
            <pc:docMk/>
            <pc:sldMk cId="1521167991" sldId="312"/>
            <ac:grpSpMk id="35" creationId="{E894E31A-8063-3FBA-B894-6C21D716224B}"/>
          </ac:grpSpMkLst>
        </pc:grpChg>
        <pc:grpChg chg="add mod">
          <ac:chgData name="김창엽" userId="ab6e388b-aefe-4f85-9ad7-791dbac8cda1" providerId="ADAL" clId="{E3756439-96FF-419B-838A-AFB7431A300C}" dt="2023-11-24T06:18:50.807" v="2498" actId="2711"/>
          <ac:grpSpMkLst>
            <pc:docMk/>
            <pc:sldMk cId="1521167991" sldId="312"/>
            <ac:grpSpMk id="44" creationId="{0F828756-EB8D-36B5-9186-F1A28388D49E}"/>
          </ac:grpSpMkLst>
        </pc:grpChg>
        <pc:picChg chg="add mod">
          <ac:chgData name="김창엽" userId="ab6e388b-aefe-4f85-9ad7-791dbac8cda1" providerId="ADAL" clId="{E3756439-96FF-419B-838A-AFB7431A300C}" dt="2023-11-24T06:18:50.807" v="2498" actId="2711"/>
          <ac:picMkLst>
            <pc:docMk/>
            <pc:sldMk cId="1521167991" sldId="312"/>
            <ac:picMk id="42" creationId="{85B5307F-4150-F954-10D1-9AC1BF04D151}"/>
          </ac:picMkLst>
        </pc:picChg>
        <pc:picChg chg="add mod">
          <ac:chgData name="김창엽" userId="ab6e388b-aefe-4f85-9ad7-791dbac8cda1" providerId="ADAL" clId="{E3756439-96FF-419B-838A-AFB7431A300C}" dt="2023-11-24T06:20:02.911" v="2553" actId="1036"/>
          <ac:picMkLst>
            <pc:docMk/>
            <pc:sldMk cId="1521167991" sldId="312"/>
            <ac:picMk id="43" creationId="{00730412-67F1-CFAB-08A1-75FFAB72FC34}"/>
          </ac:picMkLst>
        </pc:picChg>
        <pc:picChg chg="add mod">
          <ac:chgData name="김창엽" userId="ab6e388b-aefe-4f85-9ad7-791dbac8cda1" providerId="ADAL" clId="{E3756439-96FF-419B-838A-AFB7431A300C}" dt="2023-11-24T06:18:50.807" v="2498" actId="2711"/>
          <ac:picMkLst>
            <pc:docMk/>
            <pc:sldMk cId="1521167991" sldId="312"/>
            <ac:picMk id="1026" creationId="{F4D76A45-18F5-77F3-C5AF-3EADF343C5D8}"/>
          </ac:picMkLst>
        </pc:picChg>
        <pc:cxnChg chg="add mod">
          <ac:chgData name="김창엽" userId="ab6e388b-aefe-4f85-9ad7-791dbac8cda1" providerId="ADAL" clId="{E3756439-96FF-419B-838A-AFB7431A300C}" dt="2023-11-24T06:18:50.807" v="2498" actId="2711"/>
          <ac:cxnSpMkLst>
            <pc:docMk/>
            <pc:sldMk cId="1521167991" sldId="312"/>
            <ac:cxnSpMk id="45" creationId="{AE48C899-9CB5-8D0E-8C03-233F436D35EF}"/>
          </ac:cxnSpMkLst>
        </pc:cxnChg>
        <pc:cxnChg chg="add mod">
          <ac:chgData name="김창엽" userId="ab6e388b-aefe-4f85-9ad7-791dbac8cda1" providerId="ADAL" clId="{E3756439-96FF-419B-838A-AFB7431A300C}" dt="2023-11-24T06:18:50.807" v="2498" actId="2711"/>
          <ac:cxnSpMkLst>
            <pc:docMk/>
            <pc:sldMk cId="1521167991" sldId="312"/>
            <ac:cxnSpMk id="51" creationId="{1E07CD6A-4662-7803-ACDF-51382C24FEC0}"/>
          </ac:cxnSpMkLst>
        </pc:cxnChg>
        <pc:cxnChg chg="add mod">
          <ac:chgData name="김창엽" userId="ab6e388b-aefe-4f85-9ad7-791dbac8cda1" providerId="ADAL" clId="{E3756439-96FF-419B-838A-AFB7431A300C}" dt="2023-11-24T06:18:50.807" v="2498" actId="2711"/>
          <ac:cxnSpMkLst>
            <pc:docMk/>
            <pc:sldMk cId="1521167991" sldId="312"/>
            <ac:cxnSpMk id="54" creationId="{B50676D2-ACC1-7E35-D612-D8724A75A5D4}"/>
          </ac:cxnSpMkLst>
        </pc:cxnChg>
        <pc:cxnChg chg="add mod">
          <ac:chgData name="김창엽" userId="ab6e388b-aefe-4f85-9ad7-791dbac8cda1" providerId="ADAL" clId="{E3756439-96FF-419B-838A-AFB7431A300C}" dt="2023-11-24T06:18:50.807" v="2498" actId="2711"/>
          <ac:cxnSpMkLst>
            <pc:docMk/>
            <pc:sldMk cId="1521167991" sldId="312"/>
            <ac:cxnSpMk id="58" creationId="{11D022BE-E217-8844-4260-81EE81EC71AD}"/>
          </ac:cxnSpMkLst>
        </pc:cxnChg>
      </pc:sldChg>
      <pc:sldChg chg="addSp delSp modSp add mod">
        <pc:chgData name="김창엽" userId="ab6e388b-aefe-4f85-9ad7-791dbac8cda1" providerId="ADAL" clId="{E3756439-96FF-419B-838A-AFB7431A300C}" dt="2023-11-24T06:29:30.957" v="2669" actId="1076"/>
        <pc:sldMkLst>
          <pc:docMk/>
          <pc:sldMk cId="2167492431" sldId="313"/>
        </pc:sldMkLst>
        <pc:spChg chg="mod">
          <ac:chgData name="김창엽" userId="ab6e388b-aefe-4f85-9ad7-791dbac8cda1" providerId="ADAL" clId="{E3756439-96FF-419B-838A-AFB7431A300C}" dt="2023-11-24T06:29:18.247" v="2663" actId="20577"/>
          <ac:spMkLst>
            <pc:docMk/>
            <pc:sldMk cId="2167492431" sldId="313"/>
            <ac:spMk id="2" creationId="{5A11DBC9-F9D7-07CE-214D-E98775CE564F}"/>
          </ac:spMkLst>
        </pc:spChg>
        <pc:picChg chg="add mod">
          <ac:chgData name="김창엽" userId="ab6e388b-aefe-4f85-9ad7-791dbac8cda1" providerId="ADAL" clId="{E3756439-96FF-419B-838A-AFB7431A300C}" dt="2023-11-24T06:29:30.957" v="2669" actId="1076"/>
          <ac:picMkLst>
            <pc:docMk/>
            <pc:sldMk cId="2167492431" sldId="313"/>
            <ac:picMk id="4" creationId="{612647AD-9102-2841-111B-103C7DBB3CC9}"/>
          </ac:picMkLst>
        </pc:picChg>
        <pc:picChg chg="del">
          <ac:chgData name="김창엽" userId="ab6e388b-aefe-4f85-9ad7-791dbac8cda1" providerId="ADAL" clId="{E3756439-96FF-419B-838A-AFB7431A300C}" dt="2023-11-24T06:29:12.110" v="2635" actId="478"/>
          <ac:picMkLst>
            <pc:docMk/>
            <pc:sldMk cId="2167492431" sldId="313"/>
            <ac:picMk id="5" creationId="{3E87088E-5D3C-8681-4DD8-4DA5A53FD57B}"/>
          </ac:picMkLst>
        </pc:picChg>
      </pc:sldChg>
      <pc:sldChg chg="addSp delSp modSp add mod">
        <pc:chgData name="김창엽" userId="ab6e388b-aefe-4f85-9ad7-791dbac8cda1" providerId="ADAL" clId="{E3756439-96FF-419B-838A-AFB7431A300C}" dt="2023-11-24T06:32:28.577" v="2763" actId="1035"/>
        <pc:sldMkLst>
          <pc:docMk/>
          <pc:sldMk cId="1643661602" sldId="314"/>
        </pc:sldMkLst>
        <pc:spChg chg="mod">
          <ac:chgData name="김창엽" userId="ab6e388b-aefe-4f85-9ad7-791dbac8cda1" providerId="ADAL" clId="{E3756439-96FF-419B-838A-AFB7431A300C}" dt="2023-11-24T06:32:25.267" v="2749" actId="1076"/>
          <ac:spMkLst>
            <pc:docMk/>
            <pc:sldMk cId="1643661602" sldId="314"/>
            <ac:spMk id="2" creationId="{5A11DBC9-F9D7-07CE-214D-E98775CE564F}"/>
          </ac:spMkLst>
        </pc:spChg>
        <pc:picChg chg="del">
          <ac:chgData name="김창엽" userId="ab6e388b-aefe-4f85-9ad7-791dbac8cda1" providerId="ADAL" clId="{E3756439-96FF-419B-838A-AFB7431A300C}" dt="2023-11-24T06:30:03.470" v="2738" actId="478"/>
          <ac:picMkLst>
            <pc:docMk/>
            <pc:sldMk cId="1643661602" sldId="314"/>
            <ac:picMk id="4" creationId="{612647AD-9102-2841-111B-103C7DBB3CC9}"/>
          </ac:picMkLst>
        </pc:picChg>
        <pc:picChg chg="add mod">
          <ac:chgData name="김창엽" userId="ab6e388b-aefe-4f85-9ad7-791dbac8cda1" providerId="ADAL" clId="{E3756439-96FF-419B-838A-AFB7431A300C}" dt="2023-11-24T06:32:28.577" v="2763" actId="1035"/>
          <ac:picMkLst>
            <pc:docMk/>
            <pc:sldMk cId="1643661602" sldId="314"/>
            <ac:picMk id="5" creationId="{8CF7C303-E6D7-9950-6D80-6F69C16B139F}"/>
          </ac:picMkLst>
        </pc:picChg>
      </pc:sldChg>
      <pc:sldChg chg="addSp delSp modSp add mod">
        <pc:chgData name="김창엽" userId="ab6e388b-aefe-4f85-9ad7-791dbac8cda1" providerId="ADAL" clId="{E3756439-96FF-419B-838A-AFB7431A300C}" dt="2023-11-24T07:48:52.157" v="2796" actId="1037"/>
        <pc:sldMkLst>
          <pc:docMk/>
          <pc:sldMk cId="4116949337" sldId="315"/>
        </pc:sldMkLst>
        <pc:spChg chg="del">
          <ac:chgData name="김창엽" userId="ab6e388b-aefe-4f85-9ad7-791dbac8cda1" providerId="ADAL" clId="{E3756439-96FF-419B-838A-AFB7431A300C}" dt="2023-11-24T06:32:48.613" v="2765" actId="478"/>
          <ac:spMkLst>
            <pc:docMk/>
            <pc:sldMk cId="4116949337" sldId="315"/>
            <ac:spMk id="2" creationId="{18254D69-3345-DA73-69D5-0E6C96B1593E}"/>
          </ac:spMkLst>
        </pc:spChg>
        <pc:spChg chg="add del mod">
          <ac:chgData name="김창엽" userId="ab6e388b-aefe-4f85-9ad7-791dbac8cda1" providerId="ADAL" clId="{E3756439-96FF-419B-838A-AFB7431A300C}" dt="2023-11-24T06:32:50.599" v="2766" actId="478"/>
          <ac:spMkLst>
            <pc:docMk/>
            <pc:sldMk cId="4116949337" sldId="315"/>
            <ac:spMk id="10" creationId="{BAEA202C-F63D-156E-CB83-2E1FE1781F06}"/>
          </ac:spMkLst>
        </pc:spChg>
        <pc:spChg chg="add mod">
          <ac:chgData name="김창엽" userId="ab6e388b-aefe-4f85-9ad7-791dbac8cda1" providerId="ADAL" clId="{E3756439-96FF-419B-838A-AFB7431A300C}" dt="2023-11-24T06:33:07.057" v="2786" actId="1076"/>
          <ac:spMkLst>
            <pc:docMk/>
            <pc:sldMk cId="4116949337" sldId="315"/>
            <ac:spMk id="18" creationId="{7FFE3D35-F8A6-EC4E-B74C-093C5F133A75}"/>
          </ac:spMkLst>
        </pc:spChg>
        <pc:spChg chg="add mod">
          <ac:chgData name="김창엽" userId="ab6e388b-aefe-4f85-9ad7-791dbac8cda1" providerId="ADAL" clId="{E3756439-96FF-419B-838A-AFB7431A300C}" dt="2023-11-24T06:42:11.031" v="2793" actId="1076"/>
          <ac:spMkLst>
            <pc:docMk/>
            <pc:sldMk cId="4116949337" sldId="315"/>
            <ac:spMk id="19" creationId="{094FF67B-3BFF-698F-CC6C-9C2CCD022CBF}"/>
          </ac:spMkLst>
        </pc:spChg>
        <pc:spChg chg="mod">
          <ac:chgData name="김창엽" userId="ab6e388b-aefe-4f85-9ad7-791dbac8cda1" providerId="ADAL" clId="{E3756439-96FF-419B-838A-AFB7431A300C}" dt="2023-11-24T07:48:52.157" v="2796" actId="1037"/>
          <ac:spMkLst>
            <pc:docMk/>
            <pc:sldMk cId="4116949337" sldId="315"/>
            <ac:spMk id="39" creationId="{7EBEFC07-6AB5-5EF5-2490-911E8785E4F3}"/>
          </ac:spMkLst>
        </pc:spChg>
        <pc:cxnChg chg="add mod">
          <ac:chgData name="김창엽" userId="ab6e388b-aefe-4f85-9ad7-791dbac8cda1" providerId="ADAL" clId="{E3756439-96FF-419B-838A-AFB7431A300C}" dt="2023-11-24T06:32:55.922" v="2768" actId="1076"/>
          <ac:cxnSpMkLst>
            <pc:docMk/>
            <pc:sldMk cId="4116949337" sldId="315"/>
            <ac:cxnSpMk id="17" creationId="{71B41AF9-E4AA-0F34-A5D2-5369417E0C10}"/>
          </ac:cxnSpMkLst>
        </pc:cxnChg>
      </pc:sldChg>
      <pc:sldChg chg="modSp mod">
        <pc:chgData name="김창엽" userId="ab6e388b-aefe-4f85-9ad7-791dbac8cda1" providerId="ADAL" clId="{E3756439-96FF-419B-838A-AFB7431A300C}" dt="2023-11-24T08:18:59.627" v="2805" actId="20577"/>
        <pc:sldMkLst>
          <pc:docMk/>
          <pc:sldMk cId="437225269" sldId="318"/>
        </pc:sldMkLst>
        <pc:spChg chg="mod">
          <ac:chgData name="김창엽" userId="ab6e388b-aefe-4f85-9ad7-791dbac8cda1" providerId="ADAL" clId="{E3756439-96FF-419B-838A-AFB7431A300C}" dt="2023-11-24T08:18:59.627" v="2805" actId="20577"/>
          <ac:spMkLst>
            <pc:docMk/>
            <pc:sldMk cId="437225269" sldId="318"/>
            <ac:spMk id="2" creationId="{10E41DFD-6356-3674-15A7-D88E103E9646}"/>
          </ac:spMkLst>
        </pc:spChg>
      </pc:sldChg>
      <pc:sldChg chg="modSp mod">
        <pc:chgData name="김창엽" userId="ab6e388b-aefe-4f85-9ad7-791dbac8cda1" providerId="ADAL" clId="{E3756439-96FF-419B-838A-AFB7431A300C}" dt="2023-11-24T08:17:16.883" v="2798" actId="2711"/>
        <pc:sldMkLst>
          <pc:docMk/>
          <pc:sldMk cId="3089209531" sldId="323"/>
        </pc:sldMkLst>
        <pc:spChg chg="mod">
          <ac:chgData name="김창엽" userId="ab6e388b-aefe-4f85-9ad7-791dbac8cda1" providerId="ADAL" clId="{E3756439-96FF-419B-838A-AFB7431A300C}" dt="2023-11-24T08:17:16.883" v="2798" actId="2711"/>
          <ac:spMkLst>
            <pc:docMk/>
            <pc:sldMk cId="3089209531" sldId="323"/>
            <ac:spMk id="2" creationId="{4D8A8C0F-F5E2-5755-15B8-6640EEBFDD52}"/>
          </ac:spMkLst>
        </pc:spChg>
        <pc:spChg chg="mod">
          <ac:chgData name="김창엽" userId="ab6e388b-aefe-4f85-9ad7-791dbac8cda1" providerId="ADAL" clId="{E3756439-96FF-419B-838A-AFB7431A300C}" dt="2023-11-24T08:17:16.883" v="2798" actId="2711"/>
          <ac:spMkLst>
            <pc:docMk/>
            <pc:sldMk cId="3089209531" sldId="323"/>
            <ac:spMk id="3" creationId="{76484EF7-6E80-A351-845A-49F8BC01DDE1}"/>
          </ac:spMkLst>
        </pc:spChg>
      </pc:sldChg>
      <pc:sldChg chg="modSp mod">
        <pc:chgData name="김창엽" userId="ab6e388b-aefe-4f85-9ad7-791dbac8cda1" providerId="ADAL" clId="{E3756439-96FF-419B-838A-AFB7431A300C}" dt="2023-11-24T08:17:11.743" v="2797" actId="2711"/>
        <pc:sldMkLst>
          <pc:docMk/>
          <pc:sldMk cId="3604537810" sldId="324"/>
        </pc:sldMkLst>
        <pc:spChg chg="mod">
          <ac:chgData name="김창엽" userId="ab6e388b-aefe-4f85-9ad7-791dbac8cda1" providerId="ADAL" clId="{E3756439-96FF-419B-838A-AFB7431A300C}" dt="2023-11-24T08:17:11.743" v="2797" actId="2711"/>
          <ac:spMkLst>
            <pc:docMk/>
            <pc:sldMk cId="3604537810" sldId="324"/>
            <ac:spMk id="2" creationId="{FDBA32FE-AEA0-37A8-0AA6-3B7B9138BEA0}"/>
          </ac:spMkLst>
        </pc:spChg>
        <pc:spChg chg="mod">
          <ac:chgData name="김창엽" userId="ab6e388b-aefe-4f85-9ad7-791dbac8cda1" providerId="ADAL" clId="{E3756439-96FF-419B-838A-AFB7431A300C}" dt="2023-11-24T08:17:11.743" v="2797" actId="2711"/>
          <ac:spMkLst>
            <pc:docMk/>
            <pc:sldMk cId="3604537810" sldId="324"/>
            <ac:spMk id="3" creationId="{DB0BCCF7-5AC5-13C3-F3BE-790B0CEA2449}"/>
          </ac:spMkLst>
        </pc:spChg>
      </pc:sldChg>
      <pc:sldChg chg="modSp mod">
        <pc:chgData name="김창엽" userId="ab6e388b-aefe-4f85-9ad7-791dbac8cda1" providerId="ADAL" clId="{E3756439-96FF-419B-838A-AFB7431A300C}" dt="2023-11-24T08:17:53.242" v="2803" actId="20577"/>
        <pc:sldMkLst>
          <pc:docMk/>
          <pc:sldMk cId="1996791513" sldId="325"/>
        </pc:sldMkLst>
        <pc:spChg chg="mod">
          <ac:chgData name="김창엽" userId="ab6e388b-aefe-4f85-9ad7-791dbac8cda1" providerId="ADAL" clId="{E3756439-96FF-419B-838A-AFB7431A300C}" dt="2023-11-24T08:17:22.142" v="2799" actId="2711"/>
          <ac:spMkLst>
            <pc:docMk/>
            <pc:sldMk cId="1996791513" sldId="325"/>
            <ac:spMk id="2" creationId="{FD6ECAF2-8476-C796-AB73-861C2963EC53}"/>
          </ac:spMkLst>
        </pc:spChg>
        <pc:spChg chg="mod">
          <ac:chgData name="김창엽" userId="ab6e388b-aefe-4f85-9ad7-791dbac8cda1" providerId="ADAL" clId="{E3756439-96FF-419B-838A-AFB7431A300C}" dt="2023-11-24T08:17:53.242" v="2803" actId="20577"/>
          <ac:spMkLst>
            <pc:docMk/>
            <pc:sldMk cId="1996791513" sldId="325"/>
            <ac:spMk id="3" creationId="{38FC7484-4483-9E6A-F963-5DB6CF783BEA}"/>
          </ac:spMkLst>
        </pc:spChg>
      </pc:sldChg>
    </pc:docChg>
  </pc:docChgLst>
  <pc:docChgLst>
    <pc:chgData name="백종원" userId="S::onaeonae1@konkuk.ac.kr::cae72028-7c96-47e2-96d0-edd1904567f3" providerId="AD" clId="Web-{13B1B796-57A8-4ABF-9495-BF51CB304AFC}"/>
    <pc:docChg chg="modSld">
      <pc:chgData name="백종원" userId="S::onaeonae1@konkuk.ac.kr::cae72028-7c96-47e2-96d0-edd1904567f3" providerId="AD" clId="Web-{13B1B796-57A8-4ABF-9495-BF51CB304AFC}" dt="2023-11-19T10:41:12.537" v="31" actId="20577"/>
      <pc:docMkLst>
        <pc:docMk/>
      </pc:docMkLst>
      <pc:sldChg chg="modSp">
        <pc:chgData name="백종원" userId="S::onaeonae1@konkuk.ac.kr::cae72028-7c96-47e2-96d0-edd1904567f3" providerId="AD" clId="Web-{13B1B796-57A8-4ABF-9495-BF51CB304AFC}" dt="2023-11-19T10:41:12.537" v="31" actId="20577"/>
        <pc:sldMkLst>
          <pc:docMk/>
          <pc:sldMk cId="3093480133" sldId="263"/>
        </pc:sldMkLst>
        <pc:spChg chg="mod">
          <ac:chgData name="백종원" userId="S::onaeonae1@konkuk.ac.kr::cae72028-7c96-47e2-96d0-edd1904567f3" providerId="AD" clId="Web-{13B1B796-57A8-4ABF-9495-BF51CB304AFC}" dt="2023-11-19T10:41:12.537" v="31" actId="20577"/>
          <ac:spMkLst>
            <pc:docMk/>
            <pc:sldMk cId="3093480133" sldId="263"/>
            <ac:spMk id="3" creationId="{0431B4B8-EF43-3503-BAAB-ECC532D0F935}"/>
          </ac:spMkLst>
        </pc:spChg>
      </pc:sldChg>
    </pc:docChg>
  </pc:docChgLst>
  <pc:docChgLst>
    <pc:chgData name="정우철" userId="7c50f686-7e21-47ea-be21-66a6b0c06d2a" providerId="ADAL" clId="{D780108B-EE8D-4D12-805E-5BAD2BBB93AA}"/>
    <pc:docChg chg="undo custSel addSld delSld modSld">
      <pc:chgData name="정우철" userId="7c50f686-7e21-47ea-be21-66a6b0c06d2a" providerId="ADAL" clId="{D780108B-EE8D-4D12-805E-5BAD2BBB93AA}" dt="2023-11-20T12:11:49.275" v="2834" actId="20577"/>
      <pc:docMkLst>
        <pc:docMk/>
      </pc:docMkLst>
      <pc:sldChg chg="modSp mod">
        <pc:chgData name="정우철" userId="7c50f686-7e21-47ea-be21-66a6b0c06d2a" providerId="ADAL" clId="{D780108B-EE8D-4D12-805E-5BAD2BBB93AA}" dt="2023-11-20T10:42:35.806" v="0" actId="14826"/>
        <pc:sldMkLst>
          <pc:docMk/>
          <pc:sldMk cId="3093480133" sldId="263"/>
        </pc:sldMkLst>
        <pc:picChg chg="mod">
          <ac:chgData name="정우철" userId="7c50f686-7e21-47ea-be21-66a6b0c06d2a" providerId="ADAL" clId="{D780108B-EE8D-4D12-805E-5BAD2BBB93AA}" dt="2023-11-20T10:42:35.806" v="0" actId="14826"/>
          <ac:picMkLst>
            <pc:docMk/>
            <pc:sldMk cId="3093480133" sldId="263"/>
            <ac:picMk id="5" creationId="{3730E21B-E2C4-82DF-B864-BAC1E41F0FF7}"/>
          </ac:picMkLst>
        </pc:picChg>
      </pc:sldChg>
      <pc:sldChg chg="modSp mod">
        <pc:chgData name="정우철" userId="7c50f686-7e21-47ea-be21-66a6b0c06d2a" providerId="ADAL" clId="{D780108B-EE8D-4D12-805E-5BAD2BBB93AA}" dt="2023-11-20T12:05:04.109" v="1896" actId="20577"/>
        <pc:sldMkLst>
          <pc:docMk/>
          <pc:sldMk cId="3777381418" sldId="280"/>
        </pc:sldMkLst>
        <pc:spChg chg="mod">
          <ac:chgData name="정우철" userId="7c50f686-7e21-47ea-be21-66a6b0c06d2a" providerId="ADAL" clId="{D780108B-EE8D-4D12-805E-5BAD2BBB93AA}" dt="2023-11-20T12:05:04.109" v="1896" actId="20577"/>
          <ac:spMkLst>
            <pc:docMk/>
            <pc:sldMk cId="3777381418" sldId="280"/>
            <ac:spMk id="9" creationId="{AA69B763-7F7F-1AF0-1AA2-26DD04FAE4DC}"/>
          </ac:spMkLst>
        </pc:spChg>
      </pc:sldChg>
      <pc:sldChg chg="modSp mod">
        <pc:chgData name="정우철" userId="7c50f686-7e21-47ea-be21-66a6b0c06d2a" providerId="ADAL" clId="{D780108B-EE8D-4D12-805E-5BAD2BBB93AA}" dt="2023-11-20T12:02:57.523" v="1460" actId="20577"/>
        <pc:sldMkLst>
          <pc:docMk/>
          <pc:sldMk cId="4072879054" sldId="294"/>
        </pc:sldMkLst>
        <pc:spChg chg="mod">
          <ac:chgData name="정우철" userId="7c50f686-7e21-47ea-be21-66a6b0c06d2a" providerId="ADAL" clId="{D780108B-EE8D-4D12-805E-5BAD2BBB93AA}" dt="2023-11-20T12:02:57.523" v="1460" actId="20577"/>
          <ac:spMkLst>
            <pc:docMk/>
            <pc:sldMk cId="4072879054" sldId="294"/>
            <ac:spMk id="3" creationId="{64F551CB-09F6-BB14-82F7-791DF86C18BF}"/>
          </ac:spMkLst>
        </pc:spChg>
      </pc:sldChg>
      <pc:sldChg chg="addSp modSp mod">
        <pc:chgData name="정우철" userId="7c50f686-7e21-47ea-be21-66a6b0c06d2a" providerId="ADAL" clId="{D780108B-EE8D-4D12-805E-5BAD2BBB93AA}" dt="2023-11-20T11:35:21.099" v="299" actId="14100"/>
        <pc:sldMkLst>
          <pc:docMk/>
          <pc:sldMk cId="3577765956" sldId="300"/>
        </pc:sldMkLst>
        <pc:spChg chg="mod">
          <ac:chgData name="정우철" userId="7c50f686-7e21-47ea-be21-66a6b0c06d2a" providerId="ADAL" clId="{D780108B-EE8D-4D12-805E-5BAD2BBB93AA}" dt="2023-11-20T11:33:36.301" v="255" actId="20577"/>
          <ac:spMkLst>
            <pc:docMk/>
            <pc:sldMk cId="3577765956" sldId="300"/>
            <ac:spMk id="2" creationId="{AA899820-6C47-E6BC-265A-396B29572302}"/>
          </ac:spMkLst>
        </pc:spChg>
        <pc:spChg chg="mod">
          <ac:chgData name="정우철" userId="7c50f686-7e21-47ea-be21-66a6b0c06d2a" providerId="ADAL" clId="{D780108B-EE8D-4D12-805E-5BAD2BBB93AA}" dt="2023-11-20T11:35:21.099" v="299" actId="14100"/>
          <ac:spMkLst>
            <pc:docMk/>
            <pc:sldMk cId="3577765956" sldId="300"/>
            <ac:spMk id="3" creationId="{FF2D10EB-1080-63AA-5F44-CD7AD7D25E96}"/>
          </ac:spMkLst>
        </pc:spChg>
        <pc:picChg chg="add mod">
          <ac:chgData name="정우철" userId="7c50f686-7e21-47ea-be21-66a6b0c06d2a" providerId="ADAL" clId="{D780108B-EE8D-4D12-805E-5BAD2BBB93AA}" dt="2023-11-20T11:27:32.980" v="218" actId="1076"/>
          <ac:picMkLst>
            <pc:docMk/>
            <pc:sldMk cId="3577765956" sldId="300"/>
            <ac:picMk id="6" creationId="{8EE5804D-2C85-73BE-7914-5F1AE39D8268}"/>
          </ac:picMkLst>
        </pc:picChg>
      </pc:sldChg>
      <pc:sldChg chg="addSp delSp modSp add mod">
        <pc:chgData name="정우철" userId="7c50f686-7e21-47ea-be21-66a6b0c06d2a" providerId="ADAL" clId="{D780108B-EE8D-4D12-805E-5BAD2BBB93AA}" dt="2023-11-20T11:35:30.403" v="301"/>
        <pc:sldMkLst>
          <pc:docMk/>
          <pc:sldMk cId="1967939352" sldId="301"/>
        </pc:sldMkLst>
        <pc:spChg chg="mod">
          <ac:chgData name="정우철" userId="7c50f686-7e21-47ea-be21-66a6b0c06d2a" providerId="ADAL" clId="{D780108B-EE8D-4D12-805E-5BAD2BBB93AA}" dt="2023-11-20T11:33:40.571" v="263" actId="20577"/>
          <ac:spMkLst>
            <pc:docMk/>
            <pc:sldMk cId="1967939352" sldId="301"/>
            <ac:spMk id="2" creationId="{AA899820-6C47-E6BC-265A-396B29572302}"/>
          </ac:spMkLst>
        </pc:spChg>
        <pc:spChg chg="del">
          <ac:chgData name="정우철" userId="7c50f686-7e21-47ea-be21-66a6b0c06d2a" providerId="ADAL" clId="{D780108B-EE8D-4D12-805E-5BAD2BBB93AA}" dt="2023-11-20T11:35:30.011" v="300" actId="478"/>
          <ac:spMkLst>
            <pc:docMk/>
            <pc:sldMk cId="1967939352" sldId="301"/>
            <ac:spMk id="10" creationId="{9ABBE092-F457-54C7-D24B-E8B77E062B55}"/>
          </ac:spMkLst>
        </pc:spChg>
        <pc:spChg chg="add mod">
          <ac:chgData name="정우철" userId="7c50f686-7e21-47ea-be21-66a6b0c06d2a" providerId="ADAL" clId="{D780108B-EE8D-4D12-805E-5BAD2BBB93AA}" dt="2023-11-20T11:35:30.403" v="301"/>
          <ac:spMkLst>
            <pc:docMk/>
            <pc:sldMk cId="1967939352" sldId="301"/>
            <ac:spMk id="12" creationId="{7E1739AD-1119-78E9-D409-C0B68DDEF6E4}"/>
          </ac:spMkLst>
        </pc:spChg>
        <pc:picChg chg="del">
          <ac:chgData name="정우철" userId="7c50f686-7e21-47ea-be21-66a6b0c06d2a" providerId="ADAL" clId="{D780108B-EE8D-4D12-805E-5BAD2BBB93AA}" dt="2023-11-20T11:28:30.810" v="220" actId="478"/>
          <ac:picMkLst>
            <pc:docMk/>
            <pc:sldMk cId="1967939352" sldId="301"/>
            <ac:picMk id="5" creationId="{900EBC54-461F-59F6-76FC-9572ACC2C77E}"/>
          </ac:picMkLst>
        </pc:picChg>
        <pc:picChg chg="del">
          <ac:chgData name="정우철" userId="7c50f686-7e21-47ea-be21-66a6b0c06d2a" providerId="ADAL" clId="{D780108B-EE8D-4D12-805E-5BAD2BBB93AA}" dt="2023-11-20T11:28:39.927" v="225" actId="478"/>
          <ac:picMkLst>
            <pc:docMk/>
            <pc:sldMk cId="1967939352" sldId="301"/>
            <ac:picMk id="6" creationId="{8EE5804D-2C85-73BE-7914-5F1AE39D8268}"/>
          </ac:picMkLst>
        </pc:picChg>
        <pc:picChg chg="add mod">
          <ac:chgData name="정우철" userId="7c50f686-7e21-47ea-be21-66a6b0c06d2a" providerId="ADAL" clId="{D780108B-EE8D-4D12-805E-5BAD2BBB93AA}" dt="2023-11-20T11:28:37.139" v="224" actId="1076"/>
          <ac:picMkLst>
            <pc:docMk/>
            <pc:sldMk cId="1967939352" sldId="301"/>
            <ac:picMk id="7" creationId="{39D16114-3850-D979-A73F-A674B826A70A}"/>
          </ac:picMkLst>
        </pc:picChg>
        <pc:picChg chg="add mod">
          <ac:chgData name="정우철" userId="7c50f686-7e21-47ea-be21-66a6b0c06d2a" providerId="ADAL" clId="{D780108B-EE8D-4D12-805E-5BAD2BBB93AA}" dt="2023-11-20T11:30:48.319" v="229" actId="1076"/>
          <ac:picMkLst>
            <pc:docMk/>
            <pc:sldMk cId="1967939352" sldId="301"/>
            <ac:picMk id="11" creationId="{21BCE67F-BEE1-6AE4-C51E-FF6047736C51}"/>
          </ac:picMkLst>
        </pc:picChg>
      </pc:sldChg>
      <pc:sldChg chg="new del">
        <pc:chgData name="정우철" userId="7c50f686-7e21-47ea-be21-66a6b0c06d2a" providerId="ADAL" clId="{D780108B-EE8D-4D12-805E-5BAD2BBB93AA}" dt="2023-11-20T10:43:18.716" v="4" actId="47"/>
        <pc:sldMkLst>
          <pc:docMk/>
          <pc:sldMk cId="3894190214" sldId="301"/>
        </pc:sldMkLst>
      </pc:sldChg>
      <pc:sldChg chg="new del">
        <pc:chgData name="정우철" userId="7c50f686-7e21-47ea-be21-66a6b0c06d2a" providerId="ADAL" clId="{D780108B-EE8D-4D12-805E-5BAD2BBB93AA}" dt="2023-11-20T10:43:17.088" v="3" actId="47"/>
        <pc:sldMkLst>
          <pc:docMk/>
          <pc:sldMk cId="2612475483" sldId="302"/>
        </pc:sldMkLst>
      </pc:sldChg>
      <pc:sldChg chg="addSp delSp modSp add mod">
        <pc:chgData name="정우철" userId="7c50f686-7e21-47ea-be21-66a6b0c06d2a" providerId="ADAL" clId="{D780108B-EE8D-4D12-805E-5BAD2BBB93AA}" dt="2023-11-20T11:35:35.572" v="303"/>
        <pc:sldMkLst>
          <pc:docMk/>
          <pc:sldMk cId="3015235297" sldId="303"/>
        </pc:sldMkLst>
        <pc:spChg chg="mod">
          <ac:chgData name="정우철" userId="7c50f686-7e21-47ea-be21-66a6b0c06d2a" providerId="ADAL" clId="{D780108B-EE8D-4D12-805E-5BAD2BBB93AA}" dt="2023-11-20T11:33:45.128" v="271" actId="20577"/>
          <ac:spMkLst>
            <pc:docMk/>
            <pc:sldMk cId="3015235297" sldId="303"/>
            <ac:spMk id="2" creationId="{AA899820-6C47-E6BC-265A-396B29572302}"/>
          </ac:spMkLst>
        </pc:spChg>
        <pc:spChg chg="add mod">
          <ac:chgData name="정우철" userId="7c50f686-7e21-47ea-be21-66a6b0c06d2a" providerId="ADAL" clId="{D780108B-EE8D-4D12-805E-5BAD2BBB93AA}" dt="2023-11-20T11:35:35.572" v="303"/>
          <ac:spMkLst>
            <pc:docMk/>
            <pc:sldMk cId="3015235297" sldId="303"/>
            <ac:spMk id="9" creationId="{1A2FBAC7-6C63-1796-9116-F3790A266A90}"/>
          </ac:spMkLst>
        </pc:spChg>
        <pc:spChg chg="del">
          <ac:chgData name="정우철" userId="7c50f686-7e21-47ea-be21-66a6b0c06d2a" providerId="ADAL" clId="{D780108B-EE8D-4D12-805E-5BAD2BBB93AA}" dt="2023-11-20T11:35:35.258" v="302" actId="478"/>
          <ac:spMkLst>
            <pc:docMk/>
            <pc:sldMk cId="3015235297" sldId="303"/>
            <ac:spMk id="10" creationId="{9ABBE092-F457-54C7-D24B-E8B77E062B55}"/>
          </ac:spMkLst>
        </pc:spChg>
        <pc:picChg chg="add mod">
          <ac:chgData name="정우철" userId="7c50f686-7e21-47ea-be21-66a6b0c06d2a" providerId="ADAL" clId="{D780108B-EE8D-4D12-805E-5BAD2BBB93AA}" dt="2023-11-20T11:32:02.126" v="236" actId="1076"/>
          <ac:picMkLst>
            <pc:docMk/>
            <pc:sldMk cId="3015235297" sldId="303"/>
            <ac:picMk id="4" creationId="{3A167D80-F3D0-6477-EB91-A28EBDA65308}"/>
          </ac:picMkLst>
        </pc:picChg>
        <pc:picChg chg="add mod">
          <ac:chgData name="정우철" userId="7c50f686-7e21-47ea-be21-66a6b0c06d2a" providerId="ADAL" clId="{D780108B-EE8D-4D12-805E-5BAD2BBB93AA}" dt="2023-11-20T11:32:53.574" v="241" actId="1076"/>
          <ac:picMkLst>
            <pc:docMk/>
            <pc:sldMk cId="3015235297" sldId="303"/>
            <ac:picMk id="6" creationId="{4279CDB4-09FF-2764-404F-EBE55CA8DB2E}"/>
          </ac:picMkLst>
        </pc:picChg>
        <pc:picChg chg="del">
          <ac:chgData name="정우철" userId="7c50f686-7e21-47ea-be21-66a6b0c06d2a" providerId="ADAL" clId="{D780108B-EE8D-4D12-805E-5BAD2BBB93AA}" dt="2023-11-20T11:31:53.841" v="231" actId="478"/>
          <ac:picMkLst>
            <pc:docMk/>
            <pc:sldMk cId="3015235297" sldId="303"/>
            <ac:picMk id="7" creationId="{39D16114-3850-D979-A73F-A674B826A70A}"/>
          </ac:picMkLst>
        </pc:picChg>
        <pc:picChg chg="del">
          <ac:chgData name="정우철" userId="7c50f686-7e21-47ea-be21-66a6b0c06d2a" providerId="ADAL" clId="{D780108B-EE8D-4D12-805E-5BAD2BBB93AA}" dt="2023-11-20T11:32:08.543" v="237" actId="478"/>
          <ac:picMkLst>
            <pc:docMk/>
            <pc:sldMk cId="3015235297" sldId="303"/>
            <ac:picMk id="11" creationId="{21BCE67F-BEE1-6AE4-C51E-FF6047736C51}"/>
          </ac:picMkLst>
        </pc:picChg>
      </pc:sldChg>
      <pc:sldChg chg="addSp delSp modSp add mod">
        <pc:chgData name="정우철" userId="7c50f686-7e21-47ea-be21-66a6b0c06d2a" providerId="ADAL" clId="{D780108B-EE8D-4D12-805E-5BAD2BBB93AA}" dt="2023-11-20T11:35:41.730" v="305"/>
        <pc:sldMkLst>
          <pc:docMk/>
          <pc:sldMk cId="3040785412" sldId="305"/>
        </pc:sldMkLst>
        <pc:spChg chg="mod">
          <ac:chgData name="정우철" userId="7c50f686-7e21-47ea-be21-66a6b0c06d2a" providerId="ADAL" clId="{D780108B-EE8D-4D12-805E-5BAD2BBB93AA}" dt="2023-11-20T11:33:54.483" v="279" actId="20577"/>
          <ac:spMkLst>
            <pc:docMk/>
            <pc:sldMk cId="3040785412" sldId="305"/>
            <ac:spMk id="2" creationId="{AA899820-6C47-E6BC-265A-396B29572302}"/>
          </ac:spMkLst>
        </pc:spChg>
        <pc:spChg chg="del">
          <ac:chgData name="정우철" userId="7c50f686-7e21-47ea-be21-66a6b0c06d2a" providerId="ADAL" clId="{D780108B-EE8D-4D12-805E-5BAD2BBB93AA}" dt="2023-11-20T11:35:41.468" v="304" actId="478"/>
          <ac:spMkLst>
            <pc:docMk/>
            <pc:sldMk cId="3040785412" sldId="305"/>
            <ac:spMk id="10" creationId="{9ABBE092-F457-54C7-D24B-E8B77E062B55}"/>
          </ac:spMkLst>
        </pc:spChg>
        <pc:spChg chg="add mod">
          <ac:chgData name="정우철" userId="7c50f686-7e21-47ea-be21-66a6b0c06d2a" providerId="ADAL" clId="{D780108B-EE8D-4D12-805E-5BAD2BBB93AA}" dt="2023-11-20T11:35:41.730" v="305"/>
          <ac:spMkLst>
            <pc:docMk/>
            <pc:sldMk cId="3040785412" sldId="305"/>
            <ac:spMk id="11" creationId="{9FE13BE5-E3CE-D73D-C169-31EE84000801}"/>
          </ac:spMkLst>
        </pc:spChg>
        <pc:picChg chg="del">
          <ac:chgData name="정우철" userId="7c50f686-7e21-47ea-be21-66a6b0c06d2a" providerId="ADAL" clId="{D780108B-EE8D-4D12-805E-5BAD2BBB93AA}" dt="2023-11-20T11:34:18.920" v="280" actId="478"/>
          <ac:picMkLst>
            <pc:docMk/>
            <pc:sldMk cId="3040785412" sldId="305"/>
            <ac:picMk id="4" creationId="{3A167D80-F3D0-6477-EB91-A28EBDA65308}"/>
          </ac:picMkLst>
        </pc:picChg>
        <pc:picChg chg="add mod">
          <ac:chgData name="정우철" userId="7c50f686-7e21-47ea-be21-66a6b0c06d2a" providerId="ADAL" clId="{D780108B-EE8D-4D12-805E-5BAD2BBB93AA}" dt="2023-11-20T11:34:23.273" v="284" actId="1076"/>
          <ac:picMkLst>
            <pc:docMk/>
            <pc:sldMk cId="3040785412" sldId="305"/>
            <ac:picMk id="5" creationId="{246C9289-6C30-05DC-9BC4-6FC1358EF056}"/>
          </ac:picMkLst>
        </pc:picChg>
        <pc:picChg chg="del">
          <ac:chgData name="정우철" userId="7c50f686-7e21-47ea-be21-66a6b0c06d2a" providerId="ADAL" clId="{D780108B-EE8D-4D12-805E-5BAD2BBB93AA}" dt="2023-11-20T11:34:26.243" v="285" actId="478"/>
          <ac:picMkLst>
            <pc:docMk/>
            <pc:sldMk cId="3040785412" sldId="305"/>
            <ac:picMk id="6" creationId="{4279CDB4-09FF-2764-404F-EBE55CA8DB2E}"/>
          </ac:picMkLst>
        </pc:picChg>
        <pc:picChg chg="add mod">
          <ac:chgData name="정우철" userId="7c50f686-7e21-47ea-be21-66a6b0c06d2a" providerId="ADAL" clId="{D780108B-EE8D-4D12-805E-5BAD2BBB93AA}" dt="2023-11-20T11:35:03.111" v="289" actId="1076"/>
          <ac:picMkLst>
            <pc:docMk/>
            <pc:sldMk cId="3040785412" sldId="305"/>
            <ac:picMk id="9" creationId="{F9A377A6-DC39-E2F0-3B92-EC5459E05B38}"/>
          </ac:picMkLst>
        </pc:picChg>
      </pc:sldChg>
      <pc:sldChg chg="modSp add mod">
        <pc:chgData name="정우철" userId="7c50f686-7e21-47ea-be21-66a6b0c06d2a" providerId="ADAL" clId="{D780108B-EE8D-4D12-805E-5BAD2BBB93AA}" dt="2023-11-20T12:09:01.911" v="2719" actId="20577"/>
        <pc:sldMkLst>
          <pc:docMk/>
          <pc:sldMk cId="1248906819" sldId="306"/>
        </pc:sldMkLst>
        <pc:spChg chg="mod">
          <ac:chgData name="정우철" userId="7c50f686-7e21-47ea-be21-66a6b0c06d2a" providerId="ADAL" clId="{D780108B-EE8D-4D12-805E-5BAD2BBB93AA}" dt="2023-11-20T12:05:43.925" v="1909" actId="20577"/>
          <ac:spMkLst>
            <pc:docMk/>
            <pc:sldMk cId="1248906819" sldId="306"/>
            <ac:spMk id="2" creationId="{C9CD5B4B-6587-021D-6015-82E659D62637}"/>
          </ac:spMkLst>
        </pc:spChg>
        <pc:spChg chg="mod">
          <ac:chgData name="정우철" userId="7c50f686-7e21-47ea-be21-66a6b0c06d2a" providerId="ADAL" clId="{D780108B-EE8D-4D12-805E-5BAD2BBB93AA}" dt="2023-11-20T12:09:01.911" v="2719" actId="20577"/>
          <ac:spMkLst>
            <pc:docMk/>
            <pc:sldMk cId="1248906819" sldId="306"/>
            <ac:spMk id="9" creationId="{AA69B763-7F7F-1AF0-1AA2-26DD04FAE4DC}"/>
          </ac:spMkLst>
        </pc:spChg>
      </pc:sldChg>
      <pc:sldChg chg="delSp modSp add mod">
        <pc:chgData name="정우철" userId="7c50f686-7e21-47ea-be21-66a6b0c06d2a" providerId="ADAL" clId="{D780108B-EE8D-4D12-805E-5BAD2BBB93AA}" dt="2023-11-20T12:11:49.275" v="2834" actId="20577"/>
        <pc:sldMkLst>
          <pc:docMk/>
          <pc:sldMk cId="2538449308" sldId="307"/>
        </pc:sldMkLst>
        <pc:spChg chg="mod">
          <ac:chgData name="정우철" userId="7c50f686-7e21-47ea-be21-66a6b0c06d2a" providerId="ADAL" clId="{D780108B-EE8D-4D12-805E-5BAD2BBB93AA}" dt="2023-11-20T12:11:49.275" v="2834" actId="20577"/>
          <ac:spMkLst>
            <pc:docMk/>
            <pc:sldMk cId="2538449308" sldId="307"/>
            <ac:spMk id="3" creationId="{FF2D10EB-1080-63AA-5F44-CD7AD7D25E96}"/>
          </ac:spMkLst>
        </pc:spChg>
        <pc:picChg chg="del">
          <ac:chgData name="정우철" userId="7c50f686-7e21-47ea-be21-66a6b0c06d2a" providerId="ADAL" clId="{D780108B-EE8D-4D12-805E-5BAD2BBB93AA}" dt="2023-11-20T12:09:42.773" v="2721" actId="478"/>
          <ac:picMkLst>
            <pc:docMk/>
            <pc:sldMk cId="2538449308" sldId="307"/>
            <ac:picMk id="5" creationId="{900EBC54-461F-59F6-76FC-9572ACC2C77E}"/>
          </ac:picMkLst>
        </pc:picChg>
        <pc:picChg chg="del">
          <ac:chgData name="정우철" userId="7c50f686-7e21-47ea-be21-66a6b0c06d2a" providerId="ADAL" clId="{D780108B-EE8D-4D12-805E-5BAD2BBB93AA}" dt="2023-11-20T12:09:43.739" v="2722" actId="478"/>
          <ac:picMkLst>
            <pc:docMk/>
            <pc:sldMk cId="2538449308" sldId="307"/>
            <ac:picMk id="6" creationId="{8EE5804D-2C85-73BE-7914-5F1AE39D8268}"/>
          </ac:picMkLst>
        </pc:picChg>
      </pc:sldChg>
    </pc:docChg>
  </pc:docChgLst>
  <pc:docChgLst>
    <pc:chgData name="백종원" userId="S::onaeonae1@konkuk.ac.kr::cae72028-7c96-47e2-96d0-edd1904567f3" providerId="AD" clId="Web-{058A6C30-4FBA-40A9-BBB4-791B9621FB24}"/>
    <pc:docChg chg="addSld modSld">
      <pc:chgData name="백종원" userId="S::onaeonae1@konkuk.ac.kr::cae72028-7c96-47e2-96d0-edd1904567f3" providerId="AD" clId="Web-{058A6C30-4FBA-40A9-BBB4-791B9621FB24}" dt="2023-11-21T00:29:50.779" v="2686" actId="20577"/>
      <pc:docMkLst>
        <pc:docMk/>
      </pc:docMkLst>
      <pc:sldChg chg="addSp delSp modSp">
        <pc:chgData name="백종원" userId="S::onaeonae1@konkuk.ac.kr::cae72028-7c96-47e2-96d0-edd1904567f3" providerId="AD" clId="Web-{058A6C30-4FBA-40A9-BBB4-791B9621FB24}" dt="2023-11-20T11:39:05.875" v="1392"/>
        <pc:sldMkLst>
          <pc:docMk/>
          <pc:sldMk cId="2176649990" sldId="256"/>
        </pc:sldMkLst>
        <pc:grpChg chg="add del">
          <ac:chgData name="백종원" userId="S::onaeonae1@konkuk.ac.kr::cae72028-7c96-47e2-96d0-edd1904567f3" providerId="AD" clId="Web-{058A6C30-4FBA-40A9-BBB4-791B9621FB24}" dt="2023-11-20T11:39:05.875" v="1392"/>
          <ac:grpSpMkLst>
            <pc:docMk/>
            <pc:sldMk cId="2176649990" sldId="256"/>
            <ac:grpSpMk id="6" creationId="{73AE82CA-DAE7-E2FB-B24A-00A97AF15266}"/>
          </ac:grpSpMkLst>
        </pc:grpChg>
        <pc:picChg chg="mod">
          <ac:chgData name="백종원" userId="S::onaeonae1@konkuk.ac.kr::cae72028-7c96-47e2-96d0-edd1904567f3" providerId="AD" clId="Web-{058A6C30-4FBA-40A9-BBB4-791B9621FB24}" dt="2023-11-20T11:38:42.515" v="1387" actId="1076"/>
          <ac:picMkLst>
            <pc:docMk/>
            <pc:sldMk cId="2176649990" sldId="256"/>
            <ac:picMk id="4" creationId="{882E3B6D-898F-F6CC-2ABC-A6CF105F74B0}"/>
          </ac:picMkLst>
        </pc:picChg>
        <pc:picChg chg="mod">
          <ac:chgData name="백종원" userId="S::onaeonae1@konkuk.ac.kr::cae72028-7c96-47e2-96d0-edd1904567f3" providerId="AD" clId="Web-{058A6C30-4FBA-40A9-BBB4-791B9621FB24}" dt="2023-11-20T11:38:53.469" v="1390" actId="1076"/>
          <ac:picMkLst>
            <pc:docMk/>
            <pc:sldMk cId="2176649990" sldId="256"/>
            <ac:picMk id="5" creationId="{4A8BC767-842A-7F79-91E6-C537701D5765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24:31.651" v="874"/>
        <pc:sldMkLst>
          <pc:docMk/>
          <pc:sldMk cId="1873017168" sldId="257"/>
        </pc:sldMkLst>
        <pc:graphicFrameChg chg="mod modGraphic">
          <ac:chgData name="백종원" userId="S::onaeonae1@konkuk.ac.kr::cae72028-7c96-47e2-96d0-edd1904567f3" providerId="AD" clId="Web-{058A6C30-4FBA-40A9-BBB4-791B9621FB24}" dt="2023-11-20T11:24:31.651" v="874"/>
          <ac:graphicFrameMkLst>
            <pc:docMk/>
            <pc:sldMk cId="1873017168" sldId="257"/>
            <ac:graphicFrameMk id="5" creationId="{D34B5EA0-6E3E-169D-6BE9-33E9446810F3}"/>
          </ac:graphicFrameMkLst>
        </pc:graphicFrameChg>
      </pc:sldChg>
      <pc:sldChg chg="modSp">
        <pc:chgData name="백종원" userId="S::onaeonae1@konkuk.ac.kr::cae72028-7c96-47e2-96d0-edd1904567f3" providerId="AD" clId="Web-{058A6C30-4FBA-40A9-BBB4-791B9621FB24}" dt="2023-11-20T11:17:11.305" v="174" actId="20577"/>
        <pc:sldMkLst>
          <pc:docMk/>
          <pc:sldMk cId="3953436437" sldId="259"/>
        </pc:sldMkLst>
        <pc:spChg chg="mod">
          <ac:chgData name="백종원" userId="S::onaeonae1@konkuk.ac.kr::cae72028-7c96-47e2-96d0-edd1904567f3" providerId="AD" clId="Web-{058A6C30-4FBA-40A9-BBB4-791B9621FB24}" dt="2023-11-20T11:17:11.305" v="174" actId="20577"/>
          <ac:spMkLst>
            <pc:docMk/>
            <pc:sldMk cId="3953436437" sldId="259"/>
            <ac:spMk id="2" creationId="{18254D69-3345-DA73-69D5-0E6C96B1593E}"/>
          </ac:spMkLst>
        </pc:spChg>
        <pc:graphicFrameChg chg="modGraphic">
          <ac:chgData name="백종원" userId="S::onaeonae1@konkuk.ac.kr::cae72028-7c96-47e2-96d0-edd1904567f3" providerId="AD" clId="Web-{058A6C30-4FBA-40A9-BBB4-791B9621FB24}" dt="2023-11-20T10:43:40.165" v="51" actId="20577"/>
          <ac:graphicFrameMkLst>
            <pc:docMk/>
            <pc:sldMk cId="3953436437" sldId="259"/>
            <ac:graphicFrameMk id="53" creationId="{26E4A007-4083-2831-7A8C-2BC11D0CC80E}"/>
          </ac:graphicFrameMkLst>
        </pc:graphicFrameChg>
      </pc:sldChg>
      <pc:sldChg chg="modSp">
        <pc:chgData name="백종원" userId="S::onaeonae1@konkuk.ac.kr::cae72028-7c96-47e2-96d0-edd1904567f3" providerId="AD" clId="Web-{058A6C30-4FBA-40A9-BBB4-791B9621FB24}" dt="2023-11-20T11:27:00.829" v="1013" actId="1076"/>
        <pc:sldMkLst>
          <pc:docMk/>
          <pc:sldMk cId="3093480133" sldId="263"/>
        </pc:sldMkLst>
        <pc:spChg chg="mod">
          <ac:chgData name="백종원" userId="S::onaeonae1@konkuk.ac.kr::cae72028-7c96-47e2-96d0-edd1904567f3" providerId="AD" clId="Web-{058A6C30-4FBA-40A9-BBB4-791B9621FB24}" dt="2023-11-20T11:27:00.751" v="1006" actId="1076"/>
          <ac:spMkLst>
            <pc:docMk/>
            <pc:sldMk cId="3093480133" sldId="263"/>
            <ac:spMk id="8" creationId="{7D02B515-EFA2-BAAD-76BD-1BCA83B0AABA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720" v="1002" actId="1076"/>
          <ac:spMkLst>
            <pc:docMk/>
            <pc:sldMk cId="3093480133" sldId="263"/>
            <ac:spMk id="12" creationId="{B92DDFC1-5DD0-A145-B159-C3088B988010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720" v="1003" actId="1076"/>
          <ac:spMkLst>
            <pc:docMk/>
            <pc:sldMk cId="3093480133" sldId="263"/>
            <ac:spMk id="13" creationId="{BB56EB80-EC82-C219-697D-23B5B6CD01D6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736" v="1004" actId="1076"/>
          <ac:spMkLst>
            <pc:docMk/>
            <pc:sldMk cId="3093480133" sldId="263"/>
            <ac:spMk id="14" creationId="{44BC49FA-9B65-FA4A-9571-9BD77B610F86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736" v="1005" actId="1076"/>
          <ac:spMkLst>
            <pc:docMk/>
            <pc:sldMk cId="3093480133" sldId="263"/>
            <ac:spMk id="15" creationId="{71039EC1-7A46-3294-907F-93B396ABFFC8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814" v="1010" actId="1076"/>
          <ac:spMkLst>
            <pc:docMk/>
            <pc:sldMk cId="3093480133" sldId="263"/>
            <ac:spMk id="17" creationId="{D2107683-BCFC-AB76-1238-2764C0E7A1ED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814" v="1011" actId="1076"/>
          <ac:spMkLst>
            <pc:docMk/>
            <pc:sldMk cId="3093480133" sldId="263"/>
            <ac:spMk id="19" creationId="{85BD2E4A-F552-DB65-DA8C-DBE1D2B20204}"/>
          </ac:spMkLst>
        </pc:spChg>
        <pc:spChg chg="mod">
          <ac:chgData name="백종원" userId="S::onaeonae1@konkuk.ac.kr::cae72028-7c96-47e2-96d0-edd1904567f3" providerId="AD" clId="Web-{058A6C30-4FBA-40A9-BBB4-791B9621FB24}" dt="2023-11-20T11:27:00.829" v="1012" actId="1076"/>
          <ac:spMkLst>
            <pc:docMk/>
            <pc:sldMk cId="3093480133" sldId="263"/>
            <ac:spMk id="20" creationId="{A5DEDF71-F333-60AA-8707-54BDCB6A495C}"/>
          </ac:spMkLst>
        </pc:spChg>
        <pc:picChg chg="mod">
          <ac:chgData name="백종원" userId="S::onaeonae1@konkuk.ac.kr::cae72028-7c96-47e2-96d0-edd1904567f3" providerId="AD" clId="Web-{058A6C30-4FBA-40A9-BBB4-791B9621FB24}" dt="2023-11-20T11:27:00.798" v="1009" actId="1076"/>
          <ac:picMkLst>
            <pc:docMk/>
            <pc:sldMk cId="3093480133" sldId="263"/>
            <ac:picMk id="4" creationId="{1A0BC847-109C-977C-C6BF-F6DDFC668879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689" v="998" actId="1076"/>
          <ac:picMkLst>
            <pc:docMk/>
            <pc:sldMk cId="3093480133" sldId="263"/>
            <ac:picMk id="5" creationId="{3730E21B-E2C4-82DF-B864-BAC1E41F0FF7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689" v="999" actId="1076"/>
          <ac:picMkLst>
            <pc:docMk/>
            <pc:sldMk cId="3093480133" sldId="263"/>
            <ac:picMk id="7" creationId="{21AD60E0-967D-DEDF-E6D6-25D063093FC7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704" v="1000" actId="1076"/>
          <ac:picMkLst>
            <pc:docMk/>
            <pc:sldMk cId="3093480133" sldId="263"/>
            <ac:picMk id="9" creationId="{4988EA29-3737-EC2E-062F-F71C2968339D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767" v="1007" actId="1076"/>
          <ac:picMkLst>
            <pc:docMk/>
            <pc:sldMk cId="3093480133" sldId="263"/>
            <ac:picMk id="10" creationId="{789B939F-1EB3-AA05-8D3C-C886AB1AC80D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704" v="1001" actId="1076"/>
          <ac:picMkLst>
            <pc:docMk/>
            <pc:sldMk cId="3093480133" sldId="263"/>
            <ac:picMk id="11" creationId="{17CB3C8F-2A7C-EE79-A85D-B14382711CCE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783" v="1008" actId="1076"/>
          <ac:picMkLst>
            <pc:docMk/>
            <pc:sldMk cId="3093480133" sldId="263"/>
            <ac:picMk id="16" creationId="{4E89C9D0-1C0D-A52D-05FF-351BF7383E47}"/>
          </ac:picMkLst>
        </pc:picChg>
        <pc:picChg chg="mod">
          <ac:chgData name="백종원" userId="S::onaeonae1@konkuk.ac.kr::cae72028-7c96-47e2-96d0-edd1904567f3" providerId="AD" clId="Web-{058A6C30-4FBA-40A9-BBB4-791B9621FB24}" dt="2023-11-20T11:27:00.829" v="1013" actId="1076"/>
          <ac:picMkLst>
            <pc:docMk/>
            <pc:sldMk cId="3093480133" sldId="263"/>
            <ac:picMk id="21" creationId="{0C76459E-5DF0-7545-329C-A08979034315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2:23:50.513" v="2427" actId="20577"/>
        <pc:sldMkLst>
          <pc:docMk/>
          <pc:sldMk cId="1949236224" sldId="264"/>
        </pc:sldMkLst>
        <pc:spChg chg="mod">
          <ac:chgData name="백종원" userId="S::onaeonae1@konkuk.ac.kr::cae72028-7c96-47e2-96d0-edd1904567f3" providerId="AD" clId="Web-{058A6C30-4FBA-40A9-BBB4-791B9621FB24}" dt="2023-11-20T12:23:50.513" v="2427" actId="20577"/>
          <ac:spMkLst>
            <pc:docMk/>
            <pc:sldMk cId="1949236224" sldId="26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2:26:20.175" v="2492" actId="20577"/>
        <pc:sldMkLst>
          <pc:docMk/>
          <pc:sldMk cId="2856025376" sldId="265"/>
        </pc:sldMkLst>
        <pc:spChg chg="mod">
          <ac:chgData name="백종원" userId="S::onaeonae1@konkuk.ac.kr::cae72028-7c96-47e2-96d0-edd1904567f3" providerId="AD" clId="Web-{058A6C30-4FBA-40A9-BBB4-791B9621FB24}" dt="2023-11-20T12:26:20.175" v="2492" actId="20577"/>
          <ac:spMkLst>
            <pc:docMk/>
            <pc:sldMk cId="2856025376" sldId="265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1T00:28:48.681" v="2660" actId="20577"/>
        <pc:sldMkLst>
          <pc:docMk/>
          <pc:sldMk cId="3111149269" sldId="267"/>
        </pc:sldMkLst>
        <pc:spChg chg="mod">
          <ac:chgData name="백종원" userId="S::onaeonae1@konkuk.ac.kr::cae72028-7c96-47e2-96d0-edd1904567f3" providerId="AD" clId="Web-{058A6C30-4FBA-40A9-BBB4-791B9621FB24}" dt="2023-11-20T11:19:28.357" v="423" actId="20577"/>
          <ac:spMkLst>
            <pc:docMk/>
            <pc:sldMk cId="3111149269" sldId="267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058A6C30-4FBA-40A9-BBB4-791B9621FB24}" dt="2023-11-21T00:28:48.681" v="2660" actId="20577"/>
          <ac:spMkLst>
            <pc:docMk/>
            <pc:sldMk cId="3111149269" sldId="267"/>
            <ac:spMk id="3" creationId="{0431B4B8-EF43-3503-BAAB-ECC532D0F935}"/>
          </ac:spMkLst>
        </pc:spChg>
      </pc:sldChg>
      <pc:sldChg chg="addSp delSp modSp">
        <pc:chgData name="백종원" userId="S::onaeonae1@konkuk.ac.kr::cae72028-7c96-47e2-96d0-edd1904567f3" providerId="AD" clId="Web-{058A6C30-4FBA-40A9-BBB4-791B9621FB24}" dt="2023-11-20T11:40:17.785" v="1403" actId="1076"/>
        <pc:sldMkLst>
          <pc:docMk/>
          <pc:sldMk cId="3409453691" sldId="269"/>
        </pc:sldMkLst>
        <pc:spChg chg="del">
          <ac:chgData name="백종원" userId="S::onaeonae1@konkuk.ac.kr::cae72028-7c96-47e2-96d0-edd1904567f3" providerId="AD" clId="Web-{058A6C30-4FBA-40A9-BBB4-791B9621FB24}" dt="2023-11-20T11:39:55.424" v="1397"/>
          <ac:spMkLst>
            <pc:docMk/>
            <pc:sldMk cId="3409453691" sldId="269"/>
            <ac:spMk id="3" creationId="{0431B4B8-EF43-3503-BAAB-ECC532D0F935}"/>
          </ac:spMkLst>
        </pc:spChg>
        <pc:grpChg chg="add mod">
          <ac:chgData name="백종원" userId="S::onaeonae1@konkuk.ac.kr::cae72028-7c96-47e2-96d0-edd1904567f3" providerId="AD" clId="Web-{058A6C30-4FBA-40A9-BBB4-791B9621FB24}" dt="2023-11-20T11:40:17.785" v="1402" actId="1076"/>
          <ac:grpSpMkLst>
            <pc:docMk/>
            <pc:sldMk cId="3409453691" sldId="269"/>
            <ac:grpSpMk id="4" creationId="{929C695E-D51D-1FBE-50C6-57A857C745D8}"/>
          </ac:grpSpMkLst>
        </pc:grpChg>
        <pc:picChg chg="add">
          <ac:chgData name="백종원" userId="S::onaeonae1@konkuk.ac.kr::cae72028-7c96-47e2-96d0-edd1904567f3" providerId="AD" clId="Web-{058A6C30-4FBA-40A9-BBB4-791B9621FB24}" dt="2023-11-20T11:39:15.219" v="1393"/>
          <ac:picMkLst>
            <pc:docMk/>
            <pc:sldMk cId="3409453691" sldId="269"/>
            <ac:picMk id="5" creationId="{D9A201C9-B64B-A309-79C3-5913847EF738}"/>
          </ac:picMkLst>
        </pc:picChg>
        <pc:picChg chg="add">
          <ac:chgData name="백종원" userId="S::onaeonae1@konkuk.ac.kr::cae72028-7c96-47e2-96d0-edd1904567f3" providerId="AD" clId="Web-{058A6C30-4FBA-40A9-BBB4-791B9621FB24}" dt="2023-11-20T11:39:15.219" v="1393"/>
          <ac:picMkLst>
            <pc:docMk/>
            <pc:sldMk cId="3409453691" sldId="269"/>
            <ac:picMk id="6" creationId="{6EDD5E3A-B879-80E5-41DD-B48F14B9AF5F}"/>
          </ac:picMkLst>
        </pc:picChg>
        <pc:picChg chg="add mod ord">
          <ac:chgData name="백종원" userId="S::onaeonae1@konkuk.ac.kr::cae72028-7c96-47e2-96d0-edd1904567f3" providerId="AD" clId="Web-{058A6C30-4FBA-40A9-BBB4-791B9621FB24}" dt="2023-11-20T11:40:17.785" v="1403" actId="1076"/>
          <ac:picMkLst>
            <pc:docMk/>
            <pc:sldMk cId="3409453691" sldId="269"/>
            <ac:picMk id="7" creationId="{15481F96-29CD-9C08-F776-ACCF1F4A8CCB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23:51.118" v="774" actId="20577"/>
        <pc:sldMkLst>
          <pc:docMk/>
          <pc:sldMk cId="2154165186" sldId="274"/>
        </pc:sldMkLst>
        <pc:spChg chg="mod">
          <ac:chgData name="백종원" userId="S::onaeonae1@konkuk.ac.kr::cae72028-7c96-47e2-96d0-edd1904567f3" providerId="AD" clId="Web-{058A6C30-4FBA-40A9-BBB4-791B9621FB24}" dt="2023-11-20T11:23:51.118" v="774" actId="20577"/>
          <ac:spMkLst>
            <pc:docMk/>
            <pc:sldMk cId="2154165186" sldId="274"/>
            <ac:spMk id="3" creationId="{0431B4B8-EF43-3503-BAAB-ECC532D0F935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1T00:27:50.552" v="2656" actId="20577"/>
        <pc:sldMkLst>
          <pc:docMk/>
          <pc:sldMk cId="3640147622" sldId="276"/>
        </pc:sldMkLst>
        <pc:spChg chg="mod">
          <ac:chgData name="백종원" userId="S::onaeonae1@konkuk.ac.kr::cae72028-7c96-47e2-96d0-edd1904567f3" providerId="AD" clId="Web-{058A6C30-4FBA-40A9-BBB4-791B9621FB24}" dt="2023-11-21T00:27:50.552" v="2656" actId="20577"/>
          <ac:spMkLst>
            <pc:docMk/>
            <pc:sldMk cId="3640147622" sldId="276"/>
            <ac:spMk id="3" creationId="{6EA9C1F1-AF20-8E6F-395F-174234D6D44D}"/>
          </ac:spMkLst>
        </pc:spChg>
        <pc:picChg chg="mod">
          <ac:chgData name="백종원" userId="S::onaeonae1@konkuk.ac.kr::cae72028-7c96-47e2-96d0-edd1904567f3" providerId="AD" clId="Web-{058A6C30-4FBA-40A9-BBB4-791B9621FB24}" dt="2023-11-20T11:26:02.296" v="993" actId="1076"/>
          <ac:picMkLst>
            <pc:docMk/>
            <pc:sldMk cId="3640147622" sldId="276"/>
            <ac:picMk id="4" creationId="{EEF9ECE2-F85E-D606-831F-50A9ADC69082}"/>
          </ac:picMkLst>
        </pc:picChg>
        <pc:picChg chg="mod">
          <ac:chgData name="백종원" userId="S::onaeonae1@konkuk.ac.kr::cae72028-7c96-47e2-96d0-edd1904567f3" providerId="AD" clId="Web-{058A6C30-4FBA-40A9-BBB4-791B9621FB24}" dt="2023-11-20T11:26:02.311" v="994" actId="1076"/>
          <ac:picMkLst>
            <pc:docMk/>
            <pc:sldMk cId="3640147622" sldId="276"/>
            <ac:picMk id="5" creationId="{48DBF973-5417-89C5-940F-B669E48723C2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25:42.404" v="990" actId="14100"/>
        <pc:sldMkLst>
          <pc:docMk/>
          <pc:sldMk cId="2614821600" sldId="277"/>
        </pc:sldMkLst>
        <pc:spChg chg="mod">
          <ac:chgData name="백종원" userId="S::onaeonae1@konkuk.ac.kr::cae72028-7c96-47e2-96d0-edd1904567f3" providerId="AD" clId="Web-{058A6C30-4FBA-40A9-BBB4-791B9621FB24}" dt="2023-11-20T11:15:18.675" v="131" actId="20577"/>
          <ac:spMkLst>
            <pc:docMk/>
            <pc:sldMk cId="2614821600" sldId="277"/>
            <ac:spMk id="3" creationId="{D28071EA-74AD-7964-B492-52B6FF55DEF5}"/>
          </ac:spMkLst>
        </pc:spChg>
        <pc:picChg chg="mod">
          <ac:chgData name="백종원" userId="S::onaeonae1@konkuk.ac.kr::cae72028-7c96-47e2-96d0-edd1904567f3" providerId="AD" clId="Web-{058A6C30-4FBA-40A9-BBB4-791B9621FB24}" dt="2023-11-20T11:25:42.404" v="990" actId="14100"/>
          <ac:picMkLst>
            <pc:docMk/>
            <pc:sldMk cId="2614821600" sldId="277"/>
            <ac:picMk id="4" creationId="{A14F20CA-C082-8F3A-4E0F-7BBAF42B0D00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1T00:29:50.779" v="2686" actId="20577"/>
        <pc:sldMkLst>
          <pc:docMk/>
          <pc:sldMk cId="566402713" sldId="279"/>
        </pc:sldMkLst>
        <pc:spChg chg="mod">
          <ac:chgData name="백종원" userId="S::onaeonae1@konkuk.ac.kr::cae72028-7c96-47e2-96d0-edd1904567f3" providerId="AD" clId="Web-{058A6C30-4FBA-40A9-BBB4-791B9621FB24}" dt="2023-11-21T00:29:50.779" v="2686" actId="20577"/>
          <ac:spMkLst>
            <pc:docMk/>
            <pc:sldMk cId="566402713" sldId="279"/>
            <ac:spMk id="3" creationId="{AA1BD826-F875-5493-9CC6-91242749F2A2}"/>
          </ac:spMkLst>
        </pc:spChg>
      </pc:sldChg>
      <pc:sldChg chg="addSp modSp">
        <pc:chgData name="백종원" userId="S::onaeonae1@konkuk.ac.kr::cae72028-7c96-47e2-96d0-edd1904567f3" providerId="AD" clId="Web-{058A6C30-4FBA-40A9-BBB4-791B9621FB24}" dt="2023-11-21T00:18:47.565" v="2653" actId="1076"/>
        <pc:sldMkLst>
          <pc:docMk/>
          <pc:sldMk cId="3777381418" sldId="280"/>
        </pc:sldMkLst>
        <pc:spChg chg="mod">
          <ac:chgData name="백종원" userId="S::onaeonae1@konkuk.ac.kr::cae72028-7c96-47e2-96d0-edd1904567f3" providerId="AD" clId="Web-{058A6C30-4FBA-40A9-BBB4-791B9621FB24}" dt="2023-11-20T12:05:16.872" v="1656" actId="20577"/>
          <ac:spMkLst>
            <pc:docMk/>
            <pc:sldMk cId="3777381418" sldId="280"/>
            <ac:spMk id="9" creationId="{AA69B763-7F7F-1AF0-1AA2-26DD04FAE4DC}"/>
          </ac:spMkLst>
        </pc:spChg>
        <pc:picChg chg="add mod">
          <ac:chgData name="백종원" userId="S::onaeonae1@konkuk.ac.kr::cae72028-7c96-47e2-96d0-edd1904567f3" providerId="AD" clId="Web-{058A6C30-4FBA-40A9-BBB4-791B9621FB24}" dt="2023-11-21T00:18:47.565" v="2653" actId="1076"/>
          <ac:picMkLst>
            <pc:docMk/>
            <pc:sldMk cId="3777381418" sldId="280"/>
            <ac:picMk id="3" creationId="{B6822531-C03B-7EAD-CCFB-6D47E0E2B030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26:50.860" v="997" actId="20577"/>
        <pc:sldMkLst>
          <pc:docMk/>
          <pc:sldMk cId="172677348" sldId="282"/>
        </pc:sldMkLst>
        <pc:spChg chg="mod">
          <ac:chgData name="백종원" userId="S::onaeonae1@konkuk.ac.kr::cae72028-7c96-47e2-96d0-edd1904567f3" providerId="AD" clId="Web-{058A6C30-4FBA-40A9-BBB4-791B9621FB24}" dt="2023-11-20T11:26:50.860" v="997" actId="20577"/>
          <ac:spMkLst>
            <pc:docMk/>
            <pc:sldMk cId="172677348" sldId="282"/>
            <ac:spMk id="3" creationId="{FFCC12F4-001B-FDA2-A78F-27F7F49C6F0F}"/>
          </ac:spMkLst>
        </pc:spChg>
      </pc:sldChg>
      <pc:sldChg chg="addSp delSp modSp">
        <pc:chgData name="백종원" userId="S::onaeonae1@konkuk.ac.kr::cae72028-7c96-47e2-96d0-edd1904567f3" providerId="AD" clId="Web-{058A6C30-4FBA-40A9-BBB4-791B9621FB24}" dt="2023-11-20T11:58:14.402" v="1407" actId="14100"/>
        <pc:sldMkLst>
          <pc:docMk/>
          <pc:sldMk cId="1675795625" sldId="287"/>
        </pc:sldMkLst>
        <pc:picChg chg="add mod">
          <ac:chgData name="백종원" userId="S::onaeonae1@konkuk.ac.kr::cae72028-7c96-47e2-96d0-edd1904567f3" providerId="AD" clId="Web-{058A6C30-4FBA-40A9-BBB4-791B9621FB24}" dt="2023-11-20T11:58:14.402" v="1407" actId="14100"/>
          <ac:picMkLst>
            <pc:docMk/>
            <pc:sldMk cId="1675795625" sldId="287"/>
            <ac:picMk id="3" creationId="{5A5085D8-E338-1DA8-94A9-330A03CA8CDA}"/>
          </ac:picMkLst>
        </pc:picChg>
        <pc:picChg chg="del">
          <ac:chgData name="백종원" userId="S::onaeonae1@konkuk.ac.kr::cae72028-7c96-47e2-96d0-edd1904567f3" providerId="AD" clId="Web-{058A6C30-4FBA-40A9-BBB4-791B9621FB24}" dt="2023-11-20T11:57:40.275" v="1404"/>
          <ac:picMkLst>
            <pc:docMk/>
            <pc:sldMk cId="1675795625" sldId="287"/>
            <ac:picMk id="6" creationId="{F8100846-10DD-3A01-F913-7FD1ACDC3C48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2:27:29.256" v="2552" actId="20577"/>
        <pc:sldMkLst>
          <pc:docMk/>
          <pc:sldMk cId="1945918485" sldId="288"/>
        </pc:sldMkLst>
        <pc:spChg chg="mod">
          <ac:chgData name="백종원" userId="S::onaeonae1@konkuk.ac.kr::cae72028-7c96-47e2-96d0-edd1904567f3" providerId="AD" clId="Web-{058A6C30-4FBA-40A9-BBB4-791B9621FB24}" dt="2023-11-20T12:27:29.256" v="2552" actId="20577"/>
          <ac:spMkLst>
            <pc:docMk/>
            <pc:sldMk cId="1945918485" sldId="288"/>
            <ac:spMk id="2" creationId="{18254D69-3345-DA73-69D5-0E6C96B1593E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0:53:54.801" v="53" actId="1076"/>
        <pc:sldMkLst>
          <pc:docMk/>
          <pc:sldMk cId="1211006770" sldId="291"/>
        </pc:sldMkLst>
        <pc:picChg chg="mod">
          <ac:chgData name="백종원" userId="S::onaeonae1@konkuk.ac.kr::cae72028-7c96-47e2-96d0-edd1904567f3" providerId="AD" clId="Web-{058A6C30-4FBA-40A9-BBB4-791B9621FB24}" dt="2023-11-20T10:53:54.801" v="53" actId="1076"/>
          <ac:picMkLst>
            <pc:docMk/>
            <pc:sldMk cId="1211006770" sldId="291"/>
            <ac:picMk id="4" creationId="{AD7C90FC-D4A0-72DE-3F6D-7DA879108EBE}"/>
          </ac:picMkLst>
        </pc:picChg>
        <pc:picChg chg="mod">
          <ac:chgData name="백종원" userId="S::onaeonae1@konkuk.ac.kr::cae72028-7c96-47e2-96d0-edd1904567f3" providerId="AD" clId="Web-{058A6C30-4FBA-40A9-BBB4-791B9621FB24}" dt="2023-11-20T10:53:52.066" v="52" actId="14100"/>
          <ac:picMkLst>
            <pc:docMk/>
            <pc:sldMk cId="1211006770" sldId="291"/>
            <ac:picMk id="6" creationId="{0CE42EB1-4724-0B7D-77BB-BCD079C2FC12}"/>
          </ac:picMkLst>
        </pc:picChg>
      </pc:sldChg>
      <pc:sldChg chg="addSp modSp">
        <pc:chgData name="백종원" userId="S::onaeonae1@konkuk.ac.kr::cae72028-7c96-47e2-96d0-edd1904567f3" providerId="AD" clId="Web-{058A6C30-4FBA-40A9-BBB4-791B9621FB24}" dt="2023-11-20T11:25:14.528" v="988" actId="1076"/>
        <pc:sldMkLst>
          <pc:docMk/>
          <pc:sldMk cId="4181498527" sldId="292"/>
        </pc:sldMkLst>
        <pc:spChg chg="mod">
          <ac:chgData name="백종원" userId="S::onaeonae1@konkuk.ac.kr::cae72028-7c96-47e2-96d0-edd1904567f3" providerId="AD" clId="Web-{058A6C30-4FBA-40A9-BBB4-791B9621FB24}" dt="2023-11-20T11:17:31.681" v="199" actId="20577"/>
          <ac:spMkLst>
            <pc:docMk/>
            <pc:sldMk cId="4181498527" sldId="292"/>
            <ac:spMk id="2" creationId="{18254D69-3345-DA73-69D5-0E6C96B1593E}"/>
          </ac:spMkLst>
        </pc:spChg>
        <pc:spChg chg="mod">
          <ac:chgData name="백종원" userId="S::onaeonae1@konkuk.ac.kr::cae72028-7c96-47e2-96d0-edd1904567f3" providerId="AD" clId="Web-{058A6C30-4FBA-40A9-BBB4-791B9621FB24}" dt="2023-11-20T11:25:01.449" v="980" actId="20577"/>
          <ac:spMkLst>
            <pc:docMk/>
            <pc:sldMk cId="4181498527" sldId="292"/>
            <ac:spMk id="3" creationId="{0431B4B8-EF43-3503-BAAB-ECC532D0F935}"/>
          </ac:spMkLst>
        </pc:spChg>
        <pc:spChg chg="add mod">
          <ac:chgData name="백종원" userId="S::onaeonae1@konkuk.ac.kr::cae72028-7c96-47e2-96d0-edd1904567f3" providerId="AD" clId="Web-{058A6C30-4FBA-40A9-BBB4-791B9621FB24}" dt="2023-11-20T11:25:14.512" v="987" actId="1076"/>
          <ac:spMkLst>
            <pc:docMk/>
            <pc:sldMk cId="4181498527" sldId="292"/>
            <ac:spMk id="9" creationId="{5B5C0383-F89D-7BA4-7CBD-C3616CFF6201}"/>
          </ac:spMkLst>
        </pc:spChg>
        <pc:spChg chg="add mod">
          <ac:chgData name="백종원" userId="S::onaeonae1@konkuk.ac.kr::cae72028-7c96-47e2-96d0-edd1904567f3" providerId="AD" clId="Web-{058A6C30-4FBA-40A9-BBB4-791B9621FB24}" dt="2023-11-20T11:25:14.528" v="988" actId="1076"/>
          <ac:spMkLst>
            <pc:docMk/>
            <pc:sldMk cId="4181498527" sldId="292"/>
            <ac:spMk id="11" creationId="{B8C05925-448C-B4E8-5D03-A98641AFCB08}"/>
          </ac:spMkLst>
        </pc:spChg>
        <pc:picChg chg="add mod">
          <ac:chgData name="백종원" userId="S::onaeonae1@konkuk.ac.kr::cae72028-7c96-47e2-96d0-edd1904567f3" providerId="AD" clId="Web-{058A6C30-4FBA-40A9-BBB4-791B9621FB24}" dt="2023-11-20T11:25:14.481" v="985" actId="1076"/>
          <ac:picMkLst>
            <pc:docMk/>
            <pc:sldMk cId="4181498527" sldId="292"/>
            <ac:picMk id="5" creationId="{E4744C08-73CB-6F61-0A05-1859CF916F70}"/>
          </ac:picMkLst>
        </pc:picChg>
        <pc:picChg chg="add mod">
          <ac:chgData name="백종원" userId="S::onaeonae1@konkuk.ac.kr::cae72028-7c96-47e2-96d0-edd1904567f3" providerId="AD" clId="Web-{058A6C30-4FBA-40A9-BBB4-791B9621FB24}" dt="2023-11-20T11:25:14.497" v="986" actId="1076"/>
          <ac:picMkLst>
            <pc:docMk/>
            <pc:sldMk cId="4181498527" sldId="292"/>
            <ac:picMk id="7" creationId="{CC5CC4C1-1B0B-259E-0D3A-4F7F4531DB31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2:27:18.912" v="2522" actId="20577"/>
        <pc:sldMkLst>
          <pc:docMk/>
          <pc:sldMk cId="4072879054" sldId="294"/>
        </pc:sldMkLst>
        <pc:spChg chg="mod">
          <ac:chgData name="백종원" userId="S::onaeonae1@konkuk.ac.kr::cae72028-7c96-47e2-96d0-edd1904567f3" providerId="AD" clId="Web-{058A6C30-4FBA-40A9-BBB4-791B9621FB24}" dt="2023-11-20T12:27:18.912" v="2522" actId="20577"/>
          <ac:spMkLst>
            <pc:docMk/>
            <pc:sldMk cId="4072879054" sldId="294"/>
            <ac:spMk id="2" creationId="{F346A0BE-FB38-C46A-A33C-07364BA9F6DE}"/>
          </ac:spMkLst>
        </pc:spChg>
        <pc:spChg chg="mod">
          <ac:chgData name="백종원" userId="S::onaeonae1@konkuk.ac.kr::cae72028-7c96-47e2-96d0-edd1904567f3" providerId="AD" clId="Web-{058A6C30-4FBA-40A9-BBB4-791B9621FB24}" dt="2023-11-20T12:02:08.411" v="1635" actId="20577"/>
          <ac:spMkLst>
            <pc:docMk/>
            <pc:sldMk cId="4072879054" sldId="294"/>
            <ac:spMk id="3" creationId="{64F551CB-09F6-BB14-82F7-791DF86C18BF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2:27:24.521" v="2542" actId="20577"/>
        <pc:sldMkLst>
          <pc:docMk/>
          <pc:sldMk cId="1870512278" sldId="295"/>
        </pc:sldMkLst>
        <pc:spChg chg="mod">
          <ac:chgData name="백종원" userId="S::onaeonae1@konkuk.ac.kr::cae72028-7c96-47e2-96d0-edd1904567f3" providerId="AD" clId="Web-{058A6C30-4FBA-40A9-BBB4-791B9621FB24}" dt="2023-11-20T12:27:24.521" v="2542" actId="20577"/>
          <ac:spMkLst>
            <pc:docMk/>
            <pc:sldMk cId="1870512278" sldId="295"/>
            <ac:spMk id="2" creationId="{E95BEC9D-428B-650F-2DD2-AB6BF548962A}"/>
          </ac:spMkLst>
        </pc:spChg>
        <pc:spChg chg="mod">
          <ac:chgData name="백종원" userId="S::onaeonae1@konkuk.ac.kr::cae72028-7c96-47e2-96d0-edd1904567f3" providerId="AD" clId="Web-{058A6C30-4FBA-40A9-BBB4-791B9621FB24}" dt="2023-11-20T11:58:50.638" v="1495" actId="20577"/>
          <ac:spMkLst>
            <pc:docMk/>
            <pc:sldMk cId="1870512278" sldId="295"/>
            <ac:spMk id="3" creationId="{B3A87CEA-3DBF-26B7-5358-8DE132F30225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1:16:14.662" v="149" actId="20577"/>
        <pc:sldMkLst>
          <pc:docMk/>
          <pc:sldMk cId="102175770" sldId="297"/>
        </pc:sldMkLst>
        <pc:spChg chg="mod">
          <ac:chgData name="백종원" userId="S::onaeonae1@konkuk.ac.kr::cae72028-7c96-47e2-96d0-edd1904567f3" providerId="AD" clId="Web-{058A6C30-4FBA-40A9-BBB4-791B9621FB24}" dt="2023-11-20T11:16:01.864" v="141" actId="20577"/>
          <ac:spMkLst>
            <pc:docMk/>
            <pc:sldMk cId="102175770" sldId="297"/>
            <ac:spMk id="5" creationId="{13B7B771-09C6-0773-4DD4-303B164CB9F4}"/>
          </ac:spMkLst>
        </pc:spChg>
        <pc:spChg chg="mod">
          <ac:chgData name="백종원" userId="S::onaeonae1@konkuk.ac.kr::cae72028-7c96-47e2-96d0-edd1904567f3" providerId="AD" clId="Web-{058A6C30-4FBA-40A9-BBB4-791B9621FB24}" dt="2023-11-20T11:16:14.662" v="149" actId="20577"/>
          <ac:spMkLst>
            <pc:docMk/>
            <pc:sldMk cId="102175770" sldId="297"/>
            <ac:spMk id="6" creationId="{A5C7AB6F-D14D-6219-640D-A0D66AC8193D}"/>
          </ac:spMkLst>
        </pc:spChg>
        <pc:spChg chg="mod">
          <ac:chgData name="백종원" userId="S::onaeonae1@konkuk.ac.kr::cae72028-7c96-47e2-96d0-edd1904567f3" providerId="AD" clId="Web-{058A6C30-4FBA-40A9-BBB4-791B9621FB24}" dt="2023-11-20T11:15:50.270" v="135" actId="20577"/>
          <ac:spMkLst>
            <pc:docMk/>
            <pc:sldMk cId="102175770" sldId="297"/>
            <ac:spMk id="24" creationId="{6178AFF9-A913-F7D9-36D5-38CF4378B6DC}"/>
          </ac:spMkLst>
        </pc:spChg>
        <pc:spChg chg="mod">
          <ac:chgData name="백종원" userId="S::onaeonae1@konkuk.ac.kr::cae72028-7c96-47e2-96d0-edd1904567f3" providerId="AD" clId="Web-{058A6C30-4FBA-40A9-BBB4-791B9621FB24}" dt="2023-11-20T11:15:46.629" v="134" actId="20577"/>
          <ac:spMkLst>
            <pc:docMk/>
            <pc:sldMk cId="102175770" sldId="297"/>
            <ac:spMk id="25" creationId="{F0060392-C29F-E6F7-EF59-20A6D4CE6A3D}"/>
          </ac:spMkLst>
        </pc:spChg>
        <pc:spChg chg="mod">
          <ac:chgData name="백종원" userId="S::onaeonae1@konkuk.ac.kr::cae72028-7c96-47e2-96d0-edd1904567f3" providerId="AD" clId="Web-{058A6C30-4FBA-40A9-BBB4-791B9621FB24}" dt="2023-11-20T11:15:37.613" v="132" actId="14100"/>
          <ac:spMkLst>
            <pc:docMk/>
            <pc:sldMk cId="102175770" sldId="297"/>
            <ac:spMk id="44" creationId="{E3B23937-AB43-77C3-5760-A35EFC1098D6}"/>
          </ac:spMkLst>
        </pc:spChg>
        <pc:spChg chg="mod">
          <ac:chgData name="백종원" userId="S::onaeonae1@konkuk.ac.kr::cae72028-7c96-47e2-96d0-edd1904567f3" providerId="AD" clId="Web-{058A6C30-4FBA-40A9-BBB4-791B9621FB24}" dt="2023-11-20T11:15:41.770" v="133" actId="14100"/>
          <ac:spMkLst>
            <pc:docMk/>
            <pc:sldMk cId="102175770" sldId="297"/>
            <ac:spMk id="45" creationId="{53CCD4A3-C54D-6ACB-7F59-08AD458DB25C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2:27:36.585" v="2586" actId="20577"/>
        <pc:sldMkLst>
          <pc:docMk/>
          <pc:sldMk cId="3135909949" sldId="298"/>
        </pc:sldMkLst>
        <pc:spChg chg="mod">
          <ac:chgData name="백종원" userId="S::onaeonae1@konkuk.ac.kr::cae72028-7c96-47e2-96d0-edd1904567f3" providerId="AD" clId="Web-{058A6C30-4FBA-40A9-BBB4-791B9621FB24}" dt="2023-11-20T12:27:36.585" v="2586" actId="20577"/>
          <ac:spMkLst>
            <pc:docMk/>
            <pc:sldMk cId="3135909949" sldId="298"/>
            <ac:spMk id="2" creationId="{B89B2927-07D2-52F2-A693-8780E17BEBEA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2:27:41.319" v="2601" actId="20577"/>
        <pc:sldMkLst>
          <pc:docMk/>
          <pc:sldMk cId="896273731" sldId="299"/>
        </pc:sldMkLst>
        <pc:spChg chg="mod">
          <ac:chgData name="백종원" userId="S::onaeonae1@konkuk.ac.kr::cae72028-7c96-47e2-96d0-edd1904567f3" providerId="AD" clId="Web-{058A6C30-4FBA-40A9-BBB4-791B9621FB24}" dt="2023-11-20T12:27:41.319" v="2601" actId="20577"/>
          <ac:spMkLst>
            <pc:docMk/>
            <pc:sldMk cId="896273731" sldId="299"/>
            <ac:spMk id="2" creationId="{42FFC4BB-AED5-BB65-DE0B-A9854507AE91}"/>
          </ac:spMkLst>
        </pc:spChg>
        <pc:spChg chg="mod">
          <ac:chgData name="백종원" userId="S::onaeonae1@konkuk.ac.kr::cae72028-7c96-47e2-96d0-edd1904567f3" providerId="AD" clId="Web-{058A6C30-4FBA-40A9-BBB4-791B9621FB24}" dt="2023-11-20T12:26:27.347" v="2494" actId="20577"/>
          <ac:spMkLst>
            <pc:docMk/>
            <pc:sldMk cId="896273731" sldId="299"/>
            <ac:spMk id="3" creationId="{1294615B-7892-9FC1-7D0A-7E907D4862B3}"/>
          </ac:spMkLst>
        </pc:spChg>
      </pc:sldChg>
      <pc:sldChg chg="addSp modSp">
        <pc:chgData name="백종원" userId="S::onaeonae1@konkuk.ac.kr::cae72028-7c96-47e2-96d0-edd1904567f3" providerId="AD" clId="Web-{058A6C30-4FBA-40A9-BBB4-791B9621FB24}" dt="2023-11-20T11:37:33.153" v="1384" actId="20577"/>
        <pc:sldMkLst>
          <pc:docMk/>
          <pc:sldMk cId="3577765956" sldId="300"/>
        </pc:sldMkLst>
        <pc:spChg chg="mod">
          <ac:chgData name="백종원" userId="S::onaeonae1@konkuk.ac.kr::cae72028-7c96-47e2-96d0-edd1904567f3" providerId="AD" clId="Web-{058A6C30-4FBA-40A9-BBB4-791B9621FB24}" dt="2023-11-20T11:37:33.153" v="1384" actId="20577"/>
          <ac:spMkLst>
            <pc:docMk/>
            <pc:sldMk cId="3577765956" sldId="300"/>
            <ac:spMk id="2" creationId="{AA899820-6C47-E6BC-265A-396B29572302}"/>
          </ac:spMkLst>
        </pc:spChg>
        <pc:spChg chg="add mod">
          <ac:chgData name="백종원" userId="S::onaeonae1@konkuk.ac.kr::cae72028-7c96-47e2-96d0-edd1904567f3" providerId="AD" clId="Web-{058A6C30-4FBA-40A9-BBB4-791B9621FB24}" dt="2023-11-20T11:28:31.005" v="1067" actId="20577"/>
          <ac:spMkLst>
            <pc:docMk/>
            <pc:sldMk cId="3577765956" sldId="300"/>
            <ac:spMk id="3" creationId="{FF2D10EB-1080-63AA-5F44-CD7AD7D25E96}"/>
          </ac:spMkLst>
        </pc:spChg>
        <pc:spChg chg="mod">
          <ac:chgData name="백종원" userId="S::onaeonae1@konkuk.ac.kr::cae72028-7c96-47e2-96d0-edd1904567f3" providerId="AD" clId="Web-{058A6C30-4FBA-40A9-BBB4-791B9621FB24}" dt="2023-11-20T11:28:06.457" v="1022" actId="1076"/>
          <ac:spMkLst>
            <pc:docMk/>
            <pc:sldMk cId="3577765956" sldId="300"/>
            <ac:spMk id="4" creationId="{6082E492-5026-F4DF-487A-B67C6B9FB0FA}"/>
          </ac:spMkLst>
        </pc:spChg>
        <pc:picChg chg="mod">
          <ac:chgData name="백종원" userId="S::onaeonae1@konkuk.ac.kr::cae72028-7c96-47e2-96d0-edd1904567f3" providerId="AD" clId="Web-{058A6C30-4FBA-40A9-BBB4-791B9621FB24}" dt="2023-11-20T11:27:41.909" v="1014" actId="14100"/>
          <ac:picMkLst>
            <pc:docMk/>
            <pc:sldMk cId="3577765956" sldId="300"/>
            <ac:picMk id="5" creationId="{900EBC54-461F-59F6-76FC-9572ACC2C77E}"/>
          </ac:picMkLst>
        </pc:picChg>
      </pc:sldChg>
      <pc:sldChg chg="addSp modSp">
        <pc:chgData name="백종원" userId="S::onaeonae1@konkuk.ac.kr::cae72028-7c96-47e2-96d0-edd1904567f3" providerId="AD" clId="Web-{058A6C30-4FBA-40A9-BBB4-791B9621FB24}" dt="2023-11-20T11:37:29.403" v="1382" actId="20577"/>
        <pc:sldMkLst>
          <pc:docMk/>
          <pc:sldMk cId="1967939352" sldId="301"/>
        </pc:sldMkLst>
        <pc:spChg chg="mod">
          <ac:chgData name="백종원" userId="S::onaeonae1@konkuk.ac.kr::cae72028-7c96-47e2-96d0-edd1904567f3" providerId="AD" clId="Web-{058A6C30-4FBA-40A9-BBB4-791B9621FB24}" dt="2023-11-20T11:37:29.403" v="1382" actId="20577"/>
          <ac:spMkLst>
            <pc:docMk/>
            <pc:sldMk cId="1967939352" sldId="301"/>
            <ac:spMk id="2" creationId="{AA899820-6C47-E6BC-265A-396B29572302}"/>
          </ac:spMkLst>
        </pc:spChg>
        <pc:spChg chg="add">
          <ac:chgData name="백종원" userId="S::onaeonae1@konkuk.ac.kr::cae72028-7c96-47e2-96d0-edd1904567f3" providerId="AD" clId="Web-{058A6C30-4FBA-40A9-BBB4-791B9621FB24}" dt="2023-11-20T11:28:41.552" v="1068"/>
          <ac:spMkLst>
            <pc:docMk/>
            <pc:sldMk cId="1967939352" sldId="301"/>
            <ac:spMk id="8" creationId="{B8E6433A-187A-431C-DDAC-C4A50B4A0A44}"/>
          </ac:spMkLst>
        </pc:spChg>
        <pc:spChg chg="add">
          <ac:chgData name="백종원" userId="S::onaeonae1@konkuk.ac.kr::cae72028-7c96-47e2-96d0-edd1904567f3" providerId="AD" clId="Web-{058A6C30-4FBA-40A9-BBB4-791B9621FB24}" dt="2023-11-20T11:28:41.568" v="1069"/>
          <ac:spMkLst>
            <pc:docMk/>
            <pc:sldMk cId="1967939352" sldId="301"/>
            <ac:spMk id="10" creationId="{9ABBE092-F457-54C7-D24B-E8B77E062B55}"/>
          </ac:spMkLst>
        </pc:spChg>
      </pc:sldChg>
      <pc:sldChg chg="addSp delSp modSp new">
        <pc:chgData name="백종원" userId="S::onaeonae1@konkuk.ac.kr::cae72028-7c96-47e2-96d0-edd1904567f3" providerId="AD" clId="Web-{058A6C30-4FBA-40A9-BBB4-791B9621FB24}" dt="2023-11-20T11:37:08.636" v="1375" actId="20577"/>
        <pc:sldMkLst>
          <pc:docMk/>
          <pc:sldMk cId="1980781585" sldId="302"/>
        </pc:sldMkLst>
        <pc:spChg chg="mod">
          <ac:chgData name="백종원" userId="S::onaeonae1@konkuk.ac.kr::cae72028-7c96-47e2-96d0-edd1904567f3" providerId="AD" clId="Web-{058A6C30-4FBA-40A9-BBB4-791B9621FB24}" dt="2023-11-20T11:37:08.636" v="1375" actId="20577"/>
          <ac:spMkLst>
            <pc:docMk/>
            <pc:sldMk cId="1980781585" sldId="302"/>
            <ac:spMk id="2" creationId="{CEA2C43F-04CD-DA2F-66DA-2E3F75851561}"/>
          </ac:spMkLst>
        </pc:spChg>
        <pc:spChg chg="del mod">
          <ac:chgData name="백종원" userId="S::onaeonae1@konkuk.ac.kr::cae72028-7c96-47e2-96d0-edd1904567f3" providerId="AD" clId="Web-{058A6C30-4FBA-40A9-BBB4-791B9621FB24}" dt="2023-11-20T11:31:36.872" v="1137"/>
          <ac:spMkLst>
            <pc:docMk/>
            <pc:sldMk cId="1980781585" sldId="302"/>
            <ac:spMk id="3" creationId="{66C0ACBA-993A-EC2A-45A7-A1D57900330B}"/>
          </ac:spMkLst>
        </pc:spChg>
        <pc:spChg chg="add mod">
          <ac:chgData name="백종원" userId="S::onaeonae1@konkuk.ac.kr::cae72028-7c96-47e2-96d0-edd1904567f3" providerId="AD" clId="Web-{058A6C30-4FBA-40A9-BBB4-791B9621FB24}" dt="2023-11-20T11:35:57.680" v="1297" actId="20577"/>
          <ac:spMkLst>
            <pc:docMk/>
            <pc:sldMk cId="1980781585" sldId="302"/>
            <ac:spMk id="6" creationId="{47F193FE-1944-5B41-FEC9-94C49BD13F42}"/>
          </ac:spMkLst>
        </pc:spChg>
        <pc:spChg chg="add mod">
          <ac:chgData name="백종원" userId="S::onaeonae1@konkuk.ac.kr::cae72028-7c96-47e2-96d0-edd1904567f3" providerId="AD" clId="Web-{058A6C30-4FBA-40A9-BBB4-791B9621FB24}" dt="2023-11-20T11:36:02.086" v="1306" actId="20577"/>
          <ac:spMkLst>
            <pc:docMk/>
            <pc:sldMk cId="1980781585" sldId="302"/>
            <ac:spMk id="7" creationId="{49D6F1C0-B8E4-7218-DE67-ABC0F46BD410}"/>
          </ac:spMkLst>
        </pc:spChg>
        <pc:picChg chg="add mod">
          <ac:chgData name="백종원" userId="S::onaeonae1@konkuk.ac.kr::cae72028-7c96-47e2-96d0-edd1904567f3" providerId="AD" clId="Web-{058A6C30-4FBA-40A9-BBB4-791B9621FB24}" dt="2023-11-20T11:36:09.305" v="1309" actId="1076"/>
          <ac:picMkLst>
            <pc:docMk/>
            <pc:sldMk cId="1980781585" sldId="302"/>
            <ac:picMk id="4" creationId="{20CADF28-7FDF-75E4-25D9-18B4D1CE8435}"/>
          </ac:picMkLst>
        </pc:picChg>
        <pc:picChg chg="add mod ord">
          <ac:chgData name="백종원" userId="S::onaeonae1@konkuk.ac.kr::cae72028-7c96-47e2-96d0-edd1904567f3" providerId="AD" clId="Web-{058A6C30-4FBA-40A9-BBB4-791B9621FB24}" dt="2023-11-20T11:36:05.665" v="1307" actId="1076"/>
          <ac:picMkLst>
            <pc:docMk/>
            <pc:sldMk cId="1980781585" sldId="302"/>
            <ac:picMk id="5" creationId="{A326AEA7-0BA9-3675-4EE9-4ECD834D983A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37:24.559" v="1379" actId="20577"/>
        <pc:sldMkLst>
          <pc:docMk/>
          <pc:sldMk cId="3015235297" sldId="303"/>
        </pc:sldMkLst>
        <pc:spChg chg="mod">
          <ac:chgData name="백종원" userId="S::onaeonae1@konkuk.ac.kr::cae72028-7c96-47e2-96d0-edd1904567f3" providerId="AD" clId="Web-{058A6C30-4FBA-40A9-BBB4-791B9621FB24}" dt="2023-11-20T11:37:24.559" v="1379" actId="20577"/>
          <ac:spMkLst>
            <pc:docMk/>
            <pc:sldMk cId="3015235297" sldId="303"/>
            <ac:spMk id="2" creationId="{AA899820-6C47-E6BC-265A-396B29572302}"/>
          </ac:spMkLst>
        </pc:spChg>
      </pc:sldChg>
      <pc:sldChg chg="addSp delSp modSp new">
        <pc:chgData name="백종원" userId="S::onaeonae1@konkuk.ac.kr::cae72028-7c96-47e2-96d0-edd1904567f3" providerId="AD" clId="Web-{058A6C30-4FBA-40A9-BBB4-791B9621FB24}" dt="2023-11-20T11:37:04.948" v="1372" actId="20577"/>
        <pc:sldMkLst>
          <pc:docMk/>
          <pc:sldMk cId="3676004158" sldId="304"/>
        </pc:sldMkLst>
        <pc:spChg chg="mod">
          <ac:chgData name="백종원" userId="S::onaeonae1@konkuk.ac.kr::cae72028-7c96-47e2-96d0-edd1904567f3" providerId="AD" clId="Web-{058A6C30-4FBA-40A9-BBB4-791B9621FB24}" dt="2023-11-20T11:37:04.948" v="1372" actId="20577"/>
          <ac:spMkLst>
            <pc:docMk/>
            <pc:sldMk cId="3676004158" sldId="304"/>
            <ac:spMk id="2" creationId="{ED968468-DB9A-6869-46D9-FABB74CB1EC0}"/>
          </ac:spMkLst>
        </pc:spChg>
        <pc:spChg chg="del">
          <ac:chgData name="백종원" userId="S::onaeonae1@konkuk.ac.kr::cae72028-7c96-47e2-96d0-edd1904567f3" providerId="AD" clId="Web-{058A6C30-4FBA-40A9-BBB4-791B9621FB24}" dt="2023-11-20T11:32:53.094" v="1195"/>
          <ac:spMkLst>
            <pc:docMk/>
            <pc:sldMk cId="3676004158" sldId="304"/>
            <ac:spMk id="3" creationId="{7948D93D-9E35-DCB2-C1F7-E386623A27C6}"/>
          </ac:spMkLst>
        </pc:spChg>
        <pc:spChg chg="add mod">
          <ac:chgData name="백종원" userId="S::onaeonae1@konkuk.ac.kr::cae72028-7c96-47e2-96d0-edd1904567f3" providerId="AD" clId="Web-{058A6C30-4FBA-40A9-BBB4-791B9621FB24}" dt="2023-11-20T11:37:00.714" v="1369" actId="20577"/>
          <ac:spMkLst>
            <pc:docMk/>
            <pc:sldMk cId="3676004158" sldId="304"/>
            <ac:spMk id="5" creationId="{3D3D9D47-62D1-09DC-1811-BEB824270CF1}"/>
          </ac:spMkLst>
        </pc:spChg>
        <pc:picChg chg="add mod ord">
          <ac:chgData name="백종원" userId="S::onaeonae1@konkuk.ac.kr::cae72028-7c96-47e2-96d0-edd1904567f3" providerId="AD" clId="Web-{058A6C30-4FBA-40A9-BBB4-791B9621FB24}" dt="2023-11-20T11:33:03.141" v="1196" actId="1076"/>
          <ac:picMkLst>
            <pc:docMk/>
            <pc:sldMk cId="3676004158" sldId="304"/>
            <ac:picMk id="4" creationId="{A4EE19A8-93B9-8CFA-C996-A539697495DD}"/>
          </ac:picMkLst>
        </pc:picChg>
      </pc:sldChg>
      <pc:sldChg chg="modSp">
        <pc:chgData name="백종원" userId="S::onaeonae1@konkuk.ac.kr::cae72028-7c96-47e2-96d0-edd1904567f3" providerId="AD" clId="Web-{058A6C30-4FBA-40A9-BBB4-791B9621FB24}" dt="2023-11-20T11:37:20.168" v="1377" actId="20577"/>
        <pc:sldMkLst>
          <pc:docMk/>
          <pc:sldMk cId="3040785412" sldId="305"/>
        </pc:sldMkLst>
        <pc:spChg chg="mod">
          <ac:chgData name="백종원" userId="S::onaeonae1@konkuk.ac.kr::cae72028-7c96-47e2-96d0-edd1904567f3" providerId="AD" clId="Web-{058A6C30-4FBA-40A9-BBB4-791B9621FB24}" dt="2023-11-20T11:37:20.168" v="1377" actId="20577"/>
          <ac:spMkLst>
            <pc:docMk/>
            <pc:sldMk cId="3040785412" sldId="305"/>
            <ac:spMk id="2" creationId="{AA899820-6C47-E6BC-265A-396B29572302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0T12:11:33.591" v="1975" actId="20577"/>
        <pc:sldMkLst>
          <pc:docMk/>
          <pc:sldMk cId="1248906819" sldId="306"/>
        </pc:sldMkLst>
        <pc:spChg chg="mod">
          <ac:chgData name="백종원" userId="S::onaeonae1@konkuk.ac.kr::cae72028-7c96-47e2-96d0-edd1904567f3" providerId="AD" clId="Web-{058A6C30-4FBA-40A9-BBB4-791B9621FB24}" dt="2023-11-20T12:11:33.591" v="1975" actId="20577"/>
          <ac:spMkLst>
            <pc:docMk/>
            <pc:sldMk cId="1248906819" sldId="306"/>
            <ac:spMk id="9" creationId="{AA69B763-7F7F-1AF0-1AA2-26DD04FAE4DC}"/>
          </ac:spMkLst>
        </pc:spChg>
      </pc:sldChg>
      <pc:sldChg chg="modSp">
        <pc:chgData name="백종원" userId="S::onaeonae1@konkuk.ac.kr::cae72028-7c96-47e2-96d0-edd1904567f3" providerId="AD" clId="Web-{058A6C30-4FBA-40A9-BBB4-791B9621FB24}" dt="2023-11-21T00:15:56.211" v="2646" actId="20577"/>
        <pc:sldMkLst>
          <pc:docMk/>
          <pc:sldMk cId="2538449308" sldId="307"/>
        </pc:sldMkLst>
        <pc:spChg chg="mod">
          <ac:chgData name="백종원" userId="S::onaeonae1@konkuk.ac.kr::cae72028-7c96-47e2-96d0-edd1904567f3" providerId="AD" clId="Web-{058A6C30-4FBA-40A9-BBB4-791B9621FB24}" dt="2023-11-21T00:15:56.211" v="2646" actId="20577"/>
          <ac:spMkLst>
            <pc:docMk/>
            <pc:sldMk cId="2538449308" sldId="307"/>
            <ac:spMk id="3" creationId="{FF2D10EB-1080-63AA-5F44-CD7AD7D25E96}"/>
          </ac:spMkLst>
        </pc:spChg>
      </pc:sldChg>
    </pc:docChg>
  </pc:docChgLst>
  <pc:docChgLst>
    <pc:chgData name="정우철" userId="7c50f686-7e21-47ea-be21-66a6b0c06d2a" providerId="ADAL" clId="{A661670B-CDE9-4E04-85C1-927AA4D3E921}"/>
    <pc:docChg chg="custSel modSld">
      <pc:chgData name="정우철" userId="7c50f686-7e21-47ea-be21-66a6b0c06d2a" providerId="ADAL" clId="{A661670B-CDE9-4E04-85C1-927AA4D3E921}" dt="2023-11-20T09:44:49.196" v="255" actId="1076"/>
      <pc:docMkLst>
        <pc:docMk/>
      </pc:docMkLst>
      <pc:sldChg chg="addSp delSp modSp mod">
        <pc:chgData name="정우철" userId="7c50f686-7e21-47ea-be21-66a6b0c06d2a" providerId="ADAL" clId="{A661670B-CDE9-4E04-85C1-927AA4D3E921}" dt="2023-11-19T11:00:50.020" v="250" actId="20577"/>
        <pc:sldMkLst>
          <pc:docMk/>
          <pc:sldMk cId="2176649990" sldId="256"/>
        </pc:sldMkLst>
        <pc:spChg chg="mod">
          <ac:chgData name="정우철" userId="7c50f686-7e21-47ea-be21-66a6b0c06d2a" providerId="ADAL" clId="{A661670B-CDE9-4E04-85C1-927AA4D3E921}" dt="2023-11-19T11:00:50.020" v="250" actId="20577"/>
          <ac:spMkLst>
            <pc:docMk/>
            <pc:sldMk cId="2176649990" sldId="256"/>
            <ac:spMk id="3" creationId="{8745535D-A1F7-E6A8-91B8-71134FD50EFC}"/>
          </ac:spMkLst>
        </pc:spChg>
        <pc:spChg chg="add del">
          <ac:chgData name="정우철" userId="7c50f686-7e21-47ea-be21-66a6b0c06d2a" providerId="ADAL" clId="{A661670B-CDE9-4E04-85C1-927AA4D3E921}" dt="2023-11-19T10:47:56.573" v="12"/>
          <ac:spMkLst>
            <pc:docMk/>
            <pc:sldMk cId="2176649990" sldId="256"/>
            <ac:spMk id="5" creationId="{6D993986-8990-D75C-F9EE-8E5D9101CACB}"/>
          </ac:spMkLst>
        </pc:spChg>
        <pc:spChg chg="add mod">
          <ac:chgData name="정우철" userId="7c50f686-7e21-47ea-be21-66a6b0c06d2a" providerId="ADAL" clId="{A661670B-CDE9-4E04-85C1-927AA4D3E921}" dt="2023-11-19T10:57:10.723" v="102" actId="1076"/>
          <ac:spMkLst>
            <pc:docMk/>
            <pc:sldMk cId="2176649990" sldId="256"/>
            <ac:spMk id="9" creationId="{89017B23-6B9C-21B6-44D9-627B8A6C1466}"/>
          </ac:spMkLst>
        </pc:spChg>
        <pc:picChg chg="add mod">
          <ac:chgData name="정우철" userId="7c50f686-7e21-47ea-be21-66a6b0c06d2a" providerId="ADAL" clId="{A661670B-CDE9-4E04-85C1-927AA4D3E921}" dt="2023-11-19T10:57:07.770" v="101" actId="1076"/>
          <ac:picMkLst>
            <pc:docMk/>
            <pc:sldMk cId="2176649990" sldId="256"/>
            <ac:picMk id="8" creationId="{969B050D-3CD8-34C8-8078-8416EEBEA0BD}"/>
          </ac:picMkLst>
        </pc:picChg>
        <pc:picChg chg="add mod">
          <ac:chgData name="정우철" userId="7c50f686-7e21-47ea-be21-66a6b0c06d2a" providerId="ADAL" clId="{A661670B-CDE9-4E04-85C1-927AA4D3E921}" dt="2023-11-19T10:56:35.597" v="84" actId="1076"/>
          <ac:picMkLst>
            <pc:docMk/>
            <pc:sldMk cId="2176649990" sldId="256"/>
            <ac:picMk id="2052" creationId="{D1145484-676D-A31F-CC26-D33BC1FF9BED}"/>
          </ac:picMkLst>
        </pc:picChg>
      </pc:sldChg>
      <pc:sldChg chg="addSp delSp modSp mod">
        <pc:chgData name="정우철" userId="7c50f686-7e21-47ea-be21-66a6b0c06d2a" providerId="ADAL" clId="{A661670B-CDE9-4E04-85C1-927AA4D3E921}" dt="2023-11-19T11:00:20.790" v="219" actId="20577"/>
        <pc:sldMkLst>
          <pc:docMk/>
          <pc:sldMk cId="3777381418" sldId="280"/>
        </pc:sldMkLst>
        <pc:spChg chg="mod">
          <ac:chgData name="정우철" userId="7c50f686-7e21-47ea-be21-66a6b0c06d2a" providerId="ADAL" clId="{A661670B-CDE9-4E04-85C1-927AA4D3E921}" dt="2023-11-19T11:00:07.519" v="215" actId="20577"/>
          <ac:spMkLst>
            <pc:docMk/>
            <pc:sldMk cId="3777381418" sldId="280"/>
            <ac:spMk id="2" creationId="{C9CD5B4B-6587-021D-6015-82E659D62637}"/>
          </ac:spMkLst>
        </pc:spChg>
        <pc:spChg chg="del">
          <ac:chgData name="정우철" userId="7c50f686-7e21-47ea-be21-66a6b0c06d2a" providerId="ADAL" clId="{A661670B-CDE9-4E04-85C1-927AA4D3E921}" dt="2023-11-19T10:46:22.480" v="0"/>
          <ac:spMkLst>
            <pc:docMk/>
            <pc:sldMk cId="3777381418" sldId="280"/>
            <ac:spMk id="3" creationId="{C53C2EDD-C0E1-99B5-C7E2-B93211E48BB3}"/>
          </ac:spMkLst>
        </pc:spChg>
        <pc:spChg chg="add del mod">
          <ac:chgData name="정우철" userId="7c50f686-7e21-47ea-be21-66a6b0c06d2a" providerId="ADAL" clId="{A661670B-CDE9-4E04-85C1-927AA4D3E921}" dt="2023-11-19T10:54:18.023" v="67"/>
          <ac:spMkLst>
            <pc:docMk/>
            <pc:sldMk cId="3777381418" sldId="280"/>
            <ac:spMk id="4" creationId="{41BF79C3-C6AE-FBC1-45A6-1EF9BC11802E}"/>
          </ac:spMkLst>
        </pc:spChg>
        <pc:spChg chg="add mod">
          <ac:chgData name="정우철" userId="7c50f686-7e21-47ea-be21-66a6b0c06d2a" providerId="ADAL" clId="{A661670B-CDE9-4E04-85C1-927AA4D3E921}" dt="2023-11-19T10:46:29.826" v="2" actId="14100"/>
          <ac:spMkLst>
            <pc:docMk/>
            <pc:sldMk cId="3777381418" sldId="280"/>
            <ac:spMk id="5" creationId="{8C275310-72D3-3C86-790F-9E5478460E97}"/>
          </ac:spMkLst>
        </pc:spChg>
        <pc:spChg chg="add del">
          <ac:chgData name="정우철" userId="7c50f686-7e21-47ea-be21-66a6b0c06d2a" providerId="ADAL" clId="{A661670B-CDE9-4E04-85C1-927AA4D3E921}" dt="2023-11-19T10:46:41.198" v="8"/>
          <ac:spMkLst>
            <pc:docMk/>
            <pc:sldMk cId="3777381418" sldId="280"/>
            <ac:spMk id="6" creationId="{6265270C-54EE-8639-9679-D3D5B5999891}"/>
          </ac:spMkLst>
        </pc:spChg>
        <pc:spChg chg="add del mod">
          <ac:chgData name="정우철" userId="7c50f686-7e21-47ea-be21-66a6b0c06d2a" providerId="ADAL" clId="{A661670B-CDE9-4E04-85C1-927AA4D3E921}" dt="2023-11-19T10:54:20.100" v="68"/>
          <ac:spMkLst>
            <pc:docMk/>
            <pc:sldMk cId="3777381418" sldId="280"/>
            <ac:spMk id="8" creationId="{E49BF377-27A7-15BA-24C3-0BA4BE8656AB}"/>
          </ac:spMkLst>
        </pc:spChg>
        <pc:spChg chg="add mod">
          <ac:chgData name="정우철" userId="7c50f686-7e21-47ea-be21-66a6b0c06d2a" providerId="ADAL" clId="{A661670B-CDE9-4E04-85C1-927AA4D3E921}" dt="2023-11-19T11:00:20.790" v="219" actId="20577"/>
          <ac:spMkLst>
            <pc:docMk/>
            <pc:sldMk cId="3777381418" sldId="280"/>
            <ac:spMk id="9" creationId="{AA69B763-7F7F-1AF0-1AA2-26DD04FAE4DC}"/>
          </ac:spMkLst>
        </pc:spChg>
        <pc:picChg chg="add mod">
          <ac:chgData name="정우철" userId="7c50f686-7e21-47ea-be21-66a6b0c06d2a" providerId="ADAL" clId="{A661670B-CDE9-4E04-85C1-927AA4D3E921}" dt="2023-11-19T10:46:44.667" v="10" actId="14100"/>
          <ac:picMkLst>
            <pc:docMk/>
            <pc:sldMk cId="3777381418" sldId="280"/>
            <ac:picMk id="7" creationId="{762DD30B-1701-A709-E028-2F3B57BE926D}"/>
          </ac:picMkLst>
        </pc:picChg>
      </pc:sldChg>
      <pc:sldChg chg="addSp delSp modSp mod">
        <pc:chgData name="정우철" userId="7c50f686-7e21-47ea-be21-66a6b0c06d2a" providerId="ADAL" clId="{A661670B-CDE9-4E04-85C1-927AA4D3E921}" dt="2023-11-20T09:44:49.196" v="255" actId="1076"/>
        <pc:sldMkLst>
          <pc:docMk/>
          <pc:sldMk cId="3577765956" sldId="300"/>
        </pc:sldMkLst>
        <pc:spChg chg="del">
          <ac:chgData name="정우철" userId="7c50f686-7e21-47ea-be21-66a6b0c06d2a" providerId="ADAL" clId="{A661670B-CDE9-4E04-85C1-927AA4D3E921}" dt="2023-11-20T09:44:43.414" v="251" actId="478"/>
          <ac:spMkLst>
            <pc:docMk/>
            <pc:sldMk cId="3577765956" sldId="300"/>
            <ac:spMk id="3" creationId="{3F868D33-59B0-523F-2191-BD37637D287D}"/>
          </ac:spMkLst>
        </pc:spChg>
        <pc:picChg chg="add mod">
          <ac:chgData name="정우철" userId="7c50f686-7e21-47ea-be21-66a6b0c06d2a" providerId="ADAL" clId="{A661670B-CDE9-4E04-85C1-927AA4D3E921}" dt="2023-11-20T09:44:49.196" v="255" actId="1076"/>
          <ac:picMkLst>
            <pc:docMk/>
            <pc:sldMk cId="3577765956" sldId="300"/>
            <ac:picMk id="5" creationId="{900EBC54-461F-59F6-76FC-9572ACC2C77E}"/>
          </ac:picMkLst>
        </pc:picChg>
      </pc:sldChg>
    </pc:docChg>
  </pc:docChgLst>
  <pc:docChgLst>
    <pc:chgData name="김창엽" userId="ab6e388b-aefe-4f85-9ad7-791dbac8cda1" providerId="ADAL" clId="{CF7B400A-062B-442D-9477-D58F6C18DB97}"/>
    <pc:docChg chg="modSld">
      <pc:chgData name="김창엽" userId="ab6e388b-aefe-4f85-9ad7-791dbac8cda1" providerId="ADAL" clId="{CF7B400A-062B-442D-9477-D58F6C18DB97}" dt="2023-11-25T09:05:12.108" v="24"/>
      <pc:docMkLst>
        <pc:docMk/>
      </pc:docMkLst>
      <pc:sldChg chg="addSp modSp">
        <pc:chgData name="김창엽" userId="ab6e388b-aefe-4f85-9ad7-791dbac8cda1" providerId="ADAL" clId="{CF7B400A-062B-442D-9477-D58F6C18DB97}" dt="2023-11-25T09:00:03.543" v="15"/>
        <pc:sldMkLst>
          <pc:docMk/>
          <pc:sldMk cId="1949236224" sldId="264"/>
        </pc:sldMkLst>
        <pc:picChg chg="add mod">
          <ac:chgData name="김창엽" userId="ab6e388b-aefe-4f85-9ad7-791dbac8cda1" providerId="ADAL" clId="{CF7B400A-062B-442D-9477-D58F6C18DB97}" dt="2023-11-25T09:00:03.543" v="15"/>
          <ac:picMkLst>
            <pc:docMk/>
            <pc:sldMk cId="1949236224" sldId="264"/>
            <ac:picMk id="6" creationId="{79962771-6888-C27F-4024-44A907D5337F}"/>
          </ac:picMkLst>
        </pc:picChg>
      </pc:sldChg>
      <pc:sldChg chg="addSp modSp">
        <pc:chgData name="김창엽" userId="ab6e388b-aefe-4f85-9ad7-791dbac8cda1" providerId="ADAL" clId="{CF7B400A-062B-442D-9477-D58F6C18DB97}" dt="2023-11-25T08:54:55.488" v="9"/>
        <pc:sldMkLst>
          <pc:docMk/>
          <pc:sldMk cId="284138839" sldId="278"/>
        </pc:sldMkLst>
        <pc:picChg chg="add mod">
          <ac:chgData name="김창엽" userId="ab6e388b-aefe-4f85-9ad7-791dbac8cda1" providerId="ADAL" clId="{CF7B400A-062B-442D-9477-D58F6C18DB97}" dt="2023-11-25T08:54:55.488" v="9"/>
          <ac:picMkLst>
            <pc:docMk/>
            <pc:sldMk cId="284138839" sldId="278"/>
            <ac:picMk id="6" creationId="{43227E49-59DF-2ADB-7719-51B93D091984}"/>
          </ac:picMkLst>
        </pc:picChg>
      </pc:sldChg>
      <pc:sldChg chg="addSp modSp">
        <pc:chgData name="김창엽" userId="ab6e388b-aefe-4f85-9ad7-791dbac8cda1" providerId="ADAL" clId="{CF7B400A-062B-442D-9477-D58F6C18DB97}" dt="2023-11-25T09:01:23.045" v="16"/>
        <pc:sldMkLst>
          <pc:docMk/>
          <pc:sldMk cId="1945918485" sldId="288"/>
        </pc:sldMkLst>
        <pc:picChg chg="add mod">
          <ac:chgData name="김창엽" userId="ab6e388b-aefe-4f85-9ad7-791dbac8cda1" providerId="ADAL" clId="{CF7B400A-062B-442D-9477-D58F6C18DB97}" dt="2023-11-25T09:01:23.045" v="16"/>
          <ac:picMkLst>
            <pc:docMk/>
            <pc:sldMk cId="1945918485" sldId="288"/>
            <ac:picMk id="6" creationId="{61F757B8-96DA-19DF-CD24-8FD95C7AC83C}"/>
          </ac:picMkLst>
        </pc:picChg>
      </pc:sldChg>
      <pc:sldChg chg="addSp modSp mod">
        <pc:chgData name="김창엽" userId="ab6e388b-aefe-4f85-9ad7-791dbac8cda1" providerId="ADAL" clId="{CF7B400A-062B-442D-9477-D58F6C18DB97}" dt="2023-11-25T09:05:12.108" v="24"/>
        <pc:sldMkLst>
          <pc:docMk/>
          <pc:sldMk cId="3805742863" sldId="290"/>
        </pc:sldMkLst>
        <pc:spChg chg="mod">
          <ac:chgData name="김창엽" userId="ab6e388b-aefe-4f85-9ad7-791dbac8cda1" providerId="ADAL" clId="{CF7B400A-062B-442D-9477-D58F6C18DB97}" dt="2023-11-25T09:03:11.528" v="23" actId="20577"/>
          <ac:spMkLst>
            <pc:docMk/>
            <pc:sldMk cId="3805742863" sldId="290"/>
            <ac:spMk id="2" creationId="{18254D69-3345-DA73-69D5-0E6C96B1593E}"/>
          </ac:spMkLst>
        </pc:spChg>
        <pc:picChg chg="add mod">
          <ac:chgData name="김창엽" userId="ab6e388b-aefe-4f85-9ad7-791dbac8cda1" providerId="ADAL" clId="{CF7B400A-062B-442D-9477-D58F6C18DB97}" dt="2023-11-25T09:05:12.108" v="24"/>
          <ac:picMkLst>
            <pc:docMk/>
            <pc:sldMk cId="3805742863" sldId="290"/>
            <ac:picMk id="12" creationId="{33A4C4A5-FC55-73D6-0783-5223ACEE70ED}"/>
          </ac:picMkLst>
        </pc:picChg>
      </pc:sldChg>
      <pc:sldChg chg="addSp modSp">
        <pc:chgData name="김창엽" userId="ab6e388b-aefe-4f85-9ad7-791dbac8cda1" providerId="ADAL" clId="{CF7B400A-062B-442D-9477-D58F6C18DB97}" dt="2023-11-25T08:50:17.855" v="0"/>
        <pc:sldMkLst>
          <pc:docMk/>
          <pc:sldMk cId="4181498527" sldId="292"/>
        </pc:sldMkLst>
        <pc:picChg chg="add mod">
          <ac:chgData name="김창엽" userId="ab6e388b-aefe-4f85-9ad7-791dbac8cda1" providerId="ADAL" clId="{CF7B400A-062B-442D-9477-D58F6C18DB97}" dt="2023-11-25T08:50:17.855" v="0"/>
          <ac:picMkLst>
            <pc:docMk/>
            <pc:sldMk cId="4181498527" sldId="292"/>
            <ac:picMk id="8" creationId="{071E6964-6F69-80EC-5651-14F42D0726D1}"/>
          </ac:picMkLst>
        </pc:picChg>
      </pc:sldChg>
      <pc:sldChg chg="addSp modSp">
        <pc:chgData name="김창엽" userId="ab6e388b-aefe-4f85-9ad7-791dbac8cda1" providerId="ADAL" clId="{CF7B400A-062B-442D-9477-D58F6C18DB97}" dt="2023-11-25T08:56:12.687" v="10"/>
        <pc:sldMkLst>
          <pc:docMk/>
          <pc:sldMk cId="3409953800" sldId="308"/>
        </pc:sldMkLst>
        <pc:picChg chg="add mod">
          <ac:chgData name="김창엽" userId="ab6e388b-aefe-4f85-9ad7-791dbac8cda1" providerId="ADAL" clId="{CF7B400A-062B-442D-9477-D58F6C18DB97}" dt="2023-11-25T08:56:12.687" v="10"/>
          <ac:picMkLst>
            <pc:docMk/>
            <pc:sldMk cId="3409953800" sldId="308"/>
            <ac:picMk id="6" creationId="{FC6E9448-258B-94EC-E881-21902C6B9664}"/>
          </ac:picMkLst>
        </pc:picChg>
      </pc:sldChg>
      <pc:sldChg chg="addSp delSp modSp mod modTransition modAnim">
        <pc:chgData name="김창엽" userId="ab6e388b-aefe-4f85-9ad7-791dbac8cda1" providerId="ADAL" clId="{CF7B400A-062B-442D-9477-D58F6C18DB97}" dt="2023-11-25T08:58:36.760" v="14"/>
        <pc:sldMkLst>
          <pc:docMk/>
          <pc:sldMk cId="1913183439" sldId="311"/>
        </pc:sldMkLst>
        <pc:picChg chg="add del mod">
          <ac:chgData name="김창엽" userId="ab6e388b-aefe-4f85-9ad7-791dbac8cda1" providerId="ADAL" clId="{CF7B400A-062B-442D-9477-D58F6C18DB97}" dt="2023-11-25T08:57:07.724" v="13"/>
          <ac:picMkLst>
            <pc:docMk/>
            <pc:sldMk cId="1913183439" sldId="311"/>
            <ac:picMk id="6" creationId="{67275186-81A2-B86C-79DE-3E5B348E5303}"/>
          </ac:picMkLst>
        </pc:picChg>
        <pc:picChg chg="add del mod ord">
          <ac:chgData name="김창엽" userId="ab6e388b-aefe-4f85-9ad7-791dbac8cda1" providerId="ADAL" clId="{CF7B400A-062B-442D-9477-D58F6C18DB97}" dt="2023-11-25T08:58:36.760" v="14"/>
          <ac:picMkLst>
            <pc:docMk/>
            <pc:sldMk cId="1913183439" sldId="311"/>
            <ac:picMk id="16" creationId="{5763A0E4-E7A0-0813-940D-21499B692E45}"/>
          </ac:picMkLst>
        </pc:picChg>
        <pc:picChg chg="add mod">
          <ac:chgData name="김창엽" userId="ab6e388b-aefe-4f85-9ad7-791dbac8cda1" providerId="ADAL" clId="{CF7B400A-062B-442D-9477-D58F6C18DB97}" dt="2023-11-25T08:58:36.760" v="14"/>
          <ac:picMkLst>
            <pc:docMk/>
            <pc:sldMk cId="1913183439" sldId="311"/>
            <ac:picMk id="17" creationId="{87774D48-37CD-3D0F-581D-7BCE41FBDCFB}"/>
          </ac:picMkLst>
        </pc:picChg>
      </pc:sldChg>
      <pc:sldChg chg="addSp delSp modSp mod modTransition modAnim">
        <pc:chgData name="김창엽" userId="ab6e388b-aefe-4f85-9ad7-791dbac8cda1" providerId="ADAL" clId="{CF7B400A-062B-442D-9477-D58F6C18DB97}" dt="2023-11-25T08:51:49.821" v="7"/>
        <pc:sldMkLst>
          <pc:docMk/>
          <pc:sldMk cId="2167492431" sldId="313"/>
        </pc:sldMkLst>
        <pc:picChg chg="add del mod">
          <ac:chgData name="김창엽" userId="ab6e388b-aefe-4f85-9ad7-791dbac8cda1" providerId="ADAL" clId="{CF7B400A-062B-442D-9477-D58F6C18DB97}" dt="2023-11-25T08:50:36.772" v="3"/>
          <ac:picMkLst>
            <pc:docMk/>
            <pc:sldMk cId="2167492431" sldId="313"/>
            <ac:picMk id="6" creationId="{CFEB544C-5501-2339-B474-32E875C5DB62}"/>
          </ac:picMkLst>
        </pc:picChg>
        <pc:picChg chg="add del mod ord">
          <ac:chgData name="김창엽" userId="ab6e388b-aefe-4f85-9ad7-791dbac8cda1" providerId="ADAL" clId="{CF7B400A-062B-442D-9477-D58F6C18DB97}" dt="2023-11-25T08:51:05.835" v="4"/>
          <ac:picMkLst>
            <pc:docMk/>
            <pc:sldMk cId="2167492431" sldId="313"/>
            <ac:picMk id="9" creationId="{38C90742-4AAD-9DF7-E81B-11AD0132C91C}"/>
          </ac:picMkLst>
        </pc:picChg>
        <pc:picChg chg="add del mod">
          <ac:chgData name="김창엽" userId="ab6e388b-aefe-4f85-9ad7-791dbac8cda1" providerId="ADAL" clId="{CF7B400A-062B-442D-9477-D58F6C18DB97}" dt="2023-11-25T08:51:06.920" v="6"/>
          <ac:picMkLst>
            <pc:docMk/>
            <pc:sldMk cId="2167492431" sldId="313"/>
            <ac:picMk id="10" creationId="{8D0D7F21-4C75-8BF9-A4D1-C0B2C525F5B2}"/>
          </ac:picMkLst>
        </pc:picChg>
        <pc:picChg chg="add del mod ord">
          <ac:chgData name="김창엽" userId="ab6e388b-aefe-4f85-9ad7-791dbac8cda1" providerId="ADAL" clId="{CF7B400A-062B-442D-9477-D58F6C18DB97}" dt="2023-11-25T08:51:49.821" v="7"/>
          <ac:picMkLst>
            <pc:docMk/>
            <pc:sldMk cId="2167492431" sldId="313"/>
            <ac:picMk id="13" creationId="{A17F46EC-5DB9-B3D7-0537-62596B3F5FB2}"/>
          </ac:picMkLst>
        </pc:picChg>
        <pc:picChg chg="add mod">
          <ac:chgData name="김창엽" userId="ab6e388b-aefe-4f85-9ad7-791dbac8cda1" providerId="ADAL" clId="{CF7B400A-062B-442D-9477-D58F6C18DB97}" dt="2023-11-25T08:51:49.821" v="7"/>
          <ac:picMkLst>
            <pc:docMk/>
            <pc:sldMk cId="2167492431" sldId="313"/>
            <ac:picMk id="14" creationId="{17774974-1593-4CF2-0454-C5C8EE5E0B8B}"/>
          </ac:picMkLst>
        </pc:picChg>
      </pc:sldChg>
      <pc:sldChg chg="addSp modSp">
        <pc:chgData name="김창엽" userId="ab6e388b-aefe-4f85-9ad7-791dbac8cda1" providerId="ADAL" clId="{CF7B400A-062B-442D-9477-D58F6C18DB97}" dt="2023-11-25T08:53:40.012" v="8"/>
        <pc:sldMkLst>
          <pc:docMk/>
          <pc:sldMk cId="1643661602" sldId="314"/>
        </pc:sldMkLst>
        <pc:picChg chg="add mod">
          <ac:chgData name="김창엽" userId="ab6e388b-aefe-4f85-9ad7-791dbac8cda1" providerId="ADAL" clId="{CF7B400A-062B-442D-9477-D58F6C18DB97}" dt="2023-11-25T08:53:40.012" v="8"/>
          <ac:picMkLst>
            <pc:docMk/>
            <pc:sldMk cId="1643661602" sldId="314"/>
            <ac:picMk id="6" creationId="{B61EDE72-7AD2-CD08-8640-99E5FF1E94D1}"/>
          </ac:picMkLst>
        </pc:picChg>
      </pc:sldChg>
      <pc:sldChg chg="addSp modSp">
        <pc:chgData name="김창엽" userId="ab6e388b-aefe-4f85-9ad7-791dbac8cda1" providerId="ADAL" clId="{CF7B400A-062B-442D-9477-D58F6C18DB97}" dt="2023-11-25T09:02:22.878" v="17"/>
        <pc:sldMkLst>
          <pc:docMk/>
          <pc:sldMk cId="4116949337" sldId="315"/>
        </pc:sldMkLst>
        <pc:picChg chg="add mod">
          <ac:chgData name="김창엽" userId="ab6e388b-aefe-4f85-9ad7-791dbac8cda1" providerId="ADAL" clId="{CF7B400A-062B-442D-9477-D58F6C18DB97}" dt="2023-11-25T09:02:22.878" v="17"/>
          <ac:picMkLst>
            <pc:docMk/>
            <pc:sldMk cId="4116949337" sldId="315"/>
            <ac:picMk id="20" creationId="{99502AAC-0AB0-6617-0A71-39F6CB4FF3B0}"/>
          </ac:picMkLst>
        </pc:picChg>
      </pc:sldChg>
    </pc:docChg>
  </pc:docChgLst>
  <pc:docChgLst>
    <pc:chgData name="백종원" userId="S::onaeonae1@konkuk.ac.kr::cae72028-7c96-47e2-96d0-edd1904567f3" providerId="AD" clId="Web-{5BDE0A9D-11C7-4BF2-8547-E1338FAE04C8}"/>
    <pc:docChg chg="addSld delSld modSld sldOrd">
      <pc:chgData name="백종원" userId="S::onaeonae1@konkuk.ac.kr::cae72028-7c96-47e2-96d0-edd1904567f3" providerId="AD" clId="Web-{5BDE0A9D-11C7-4BF2-8547-E1338FAE04C8}" dt="2023-12-16T07:25:45.879" v="2893" actId="20577"/>
      <pc:docMkLst>
        <pc:docMk/>
      </pc:docMkLst>
      <pc:sldChg chg="del">
        <pc:chgData name="백종원" userId="S::onaeonae1@konkuk.ac.kr::cae72028-7c96-47e2-96d0-edd1904567f3" providerId="AD" clId="Web-{5BDE0A9D-11C7-4BF2-8547-E1338FAE04C8}" dt="2023-12-16T05:49:56.617" v="6"/>
        <pc:sldMkLst>
          <pc:docMk/>
          <pc:sldMk cId="3953436437" sldId="259"/>
        </pc:sldMkLst>
      </pc:sldChg>
      <pc:sldChg chg="del">
        <pc:chgData name="백종원" userId="S::onaeonae1@konkuk.ac.kr::cae72028-7c96-47e2-96d0-edd1904567f3" providerId="AD" clId="Web-{5BDE0A9D-11C7-4BF2-8547-E1338FAE04C8}" dt="2023-12-16T05:50:17.509" v="8"/>
        <pc:sldMkLst>
          <pc:docMk/>
          <pc:sldMk cId="2988850186" sldId="261"/>
        </pc:sldMkLst>
      </pc:sldChg>
      <pc:sldChg chg="add del">
        <pc:chgData name="백종원" userId="S::onaeonae1@konkuk.ac.kr::cae72028-7c96-47e2-96d0-edd1904567f3" providerId="AD" clId="Web-{5BDE0A9D-11C7-4BF2-8547-E1338FAE04C8}" dt="2023-12-16T06:03:34.995" v="176"/>
        <pc:sldMkLst>
          <pc:docMk/>
          <pc:sldMk cId="857839607" sldId="272"/>
        </pc:sldMkLst>
      </pc:sldChg>
      <pc:sldChg chg="del">
        <pc:chgData name="백종원" userId="S::onaeonae1@konkuk.ac.kr::cae72028-7c96-47e2-96d0-edd1904567f3" providerId="AD" clId="Web-{5BDE0A9D-11C7-4BF2-8547-E1338FAE04C8}" dt="2023-12-16T05:49:44.148" v="4"/>
        <pc:sldMkLst>
          <pc:docMk/>
          <pc:sldMk cId="566402713" sldId="279"/>
        </pc:sldMkLst>
      </pc:sldChg>
      <pc:sldChg chg="ord">
        <pc:chgData name="백종원" userId="S::onaeonae1@konkuk.ac.kr::cae72028-7c96-47e2-96d0-edd1904567f3" providerId="AD" clId="Web-{5BDE0A9D-11C7-4BF2-8547-E1338FAE04C8}" dt="2023-12-16T05:49:37.663" v="2"/>
        <pc:sldMkLst>
          <pc:docMk/>
          <pc:sldMk cId="2807495208" sldId="289"/>
        </pc:sldMkLst>
      </pc:sldChg>
      <pc:sldChg chg="del">
        <pc:chgData name="백종원" userId="S::onaeonae1@konkuk.ac.kr::cae72028-7c96-47e2-96d0-edd1904567f3" providerId="AD" clId="Web-{5BDE0A9D-11C7-4BF2-8547-E1338FAE04C8}" dt="2023-12-16T06:03:17.120" v="171"/>
        <pc:sldMkLst>
          <pc:docMk/>
          <pc:sldMk cId="4181498527" sldId="292"/>
        </pc:sldMkLst>
      </pc:sldChg>
      <pc:sldChg chg="modSp new">
        <pc:chgData name="백종원" userId="S::onaeonae1@konkuk.ac.kr::cae72028-7c96-47e2-96d0-edd1904567f3" providerId="AD" clId="Web-{5BDE0A9D-11C7-4BF2-8547-E1338FAE04C8}" dt="2023-12-16T06:03:03.057" v="169" actId="20577"/>
        <pc:sldMkLst>
          <pc:docMk/>
          <pc:sldMk cId="1138850146" sldId="326"/>
        </pc:sldMkLst>
        <pc:spChg chg="mod">
          <ac:chgData name="백종원" userId="S::onaeonae1@konkuk.ac.kr::cae72028-7c96-47e2-96d0-edd1904567f3" providerId="AD" clId="Web-{5BDE0A9D-11C7-4BF2-8547-E1338FAE04C8}" dt="2023-12-16T05:51:15.261" v="23" actId="20577"/>
          <ac:spMkLst>
            <pc:docMk/>
            <pc:sldMk cId="1138850146" sldId="326"/>
            <ac:spMk id="2" creationId="{ABEF8527-DDBA-1F16-4A36-9258124AED96}"/>
          </ac:spMkLst>
        </pc:spChg>
        <pc:spChg chg="mod">
          <ac:chgData name="백종원" userId="S::onaeonae1@konkuk.ac.kr::cae72028-7c96-47e2-96d0-edd1904567f3" providerId="AD" clId="Web-{5BDE0A9D-11C7-4BF2-8547-E1338FAE04C8}" dt="2023-12-16T06:03:03.057" v="169" actId="20577"/>
          <ac:spMkLst>
            <pc:docMk/>
            <pc:sldMk cId="1138850146" sldId="326"/>
            <ac:spMk id="3" creationId="{5895F52F-F0B1-E6BC-A37F-1FFF2BB45847}"/>
          </ac:spMkLst>
        </pc:spChg>
      </pc:sldChg>
      <pc:sldChg chg="new">
        <pc:chgData name="백종원" userId="S::onaeonae1@konkuk.ac.kr::cae72028-7c96-47e2-96d0-edd1904567f3" providerId="AD" clId="Web-{5BDE0A9D-11C7-4BF2-8547-E1338FAE04C8}" dt="2023-12-16T05:49:35.429" v="1"/>
        <pc:sldMkLst>
          <pc:docMk/>
          <pc:sldMk cId="1685102613" sldId="327"/>
        </pc:sldMkLst>
      </pc:sldChg>
      <pc:sldChg chg="add replId">
        <pc:chgData name="백종원" userId="S::onaeonae1@konkuk.ac.kr::cae72028-7c96-47e2-96d0-edd1904567f3" providerId="AD" clId="Web-{5BDE0A9D-11C7-4BF2-8547-E1338FAE04C8}" dt="2023-12-16T05:49:39.976" v="3"/>
        <pc:sldMkLst>
          <pc:docMk/>
          <pc:sldMk cId="2688199097" sldId="328"/>
        </pc:sldMkLst>
      </pc:sldChg>
      <pc:sldChg chg="add replId">
        <pc:chgData name="백종원" userId="S::onaeonae1@konkuk.ac.kr::cae72028-7c96-47e2-96d0-edd1904567f3" providerId="AD" clId="Web-{5BDE0A9D-11C7-4BF2-8547-E1338FAE04C8}" dt="2023-12-16T05:49:51.273" v="5"/>
        <pc:sldMkLst>
          <pc:docMk/>
          <pc:sldMk cId="1098578823" sldId="329"/>
        </pc:sldMkLst>
      </pc:sldChg>
      <pc:sldChg chg="add replId">
        <pc:chgData name="백종원" userId="S::onaeonae1@konkuk.ac.kr::cae72028-7c96-47e2-96d0-edd1904567f3" providerId="AD" clId="Web-{5BDE0A9D-11C7-4BF2-8547-E1338FAE04C8}" dt="2023-12-16T05:50:12.211" v="7"/>
        <pc:sldMkLst>
          <pc:docMk/>
          <pc:sldMk cId="4108397324" sldId="330"/>
        </pc:sldMkLst>
      </pc:sldChg>
      <pc:sldChg chg="modSp add del replId">
        <pc:chgData name="백종원" userId="S::onaeonae1@konkuk.ac.kr::cae72028-7c96-47e2-96d0-edd1904567f3" providerId="AD" clId="Web-{5BDE0A9D-11C7-4BF2-8547-E1338FAE04C8}" dt="2023-12-16T07:22:13.710" v="2868"/>
        <pc:sldMkLst>
          <pc:docMk/>
          <pc:sldMk cId="759952764" sldId="331"/>
        </pc:sldMkLst>
        <pc:spChg chg="mod">
          <ac:chgData name="백종원" userId="S::onaeonae1@konkuk.ac.kr::cae72028-7c96-47e2-96d0-edd1904567f3" providerId="AD" clId="Web-{5BDE0A9D-11C7-4BF2-8547-E1338FAE04C8}" dt="2023-12-16T06:33:22.275" v="587" actId="20577"/>
          <ac:spMkLst>
            <pc:docMk/>
            <pc:sldMk cId="759952764" sldId="331"/>
            <ac:spMk id="3" creationId="{5FCF2CC9-F9A1-5C51-5939-119C8A9F98B9}"/>
          </ac:spMkLst>
        </pc:spChg>
      </pc:sldChg>
      <pc:sldChg chg="new">
        <pc:chgData name="백종원" userId="S::onaeonae1@konkuk.ac.kr::cae72028-7c96-47e2-96d0-edd1904567f3" providerId="AD" clId="Web-{5BDE0A9D-11C7-4BF2-8547-E1338FAE04C8}" dt="2023-12-16T06:03:28.448" v="173"/>
        <pc:sldMkLst>
          <pc:docMk/>
          <pc:sldMk cId="838010498" sldId="332"/>
        </pc:sldMkLst>
      </pc:sldChg>
      <pc:sldChg chg="new del">
        <pc:chgData name="백종원" userId="S::onaeonae1@konkuk.ac.kr::cae72028-7c96-47e2-96d0-edd1904567f3" providerId="AD" clId="Web-{5BDE0A9D-11C7-4BF2-8547-E1338FAE04C8}" dt="2023-12-16T06:03:32.386" v="175"/>
        <pc:sldMkLst>
          <pc:docMk/>
          <pc:sldMk cId="445288632" sldId="333"/>
        </pc:sldMkLst>
      </pc:sldChg>
      <pc:sldChg chg="modSp new">
        <pc:chgData name="백종원" userId="S::onaeonae1@konkuk.ac.kr::cae72028-7c96-47e2-96d0-edd1904567f3" providerId="AD" clId="Web-{5BDE0A9D-11C7-4BF2-8547-E1338FAE04C8}" dt="2023-12-16T06:04:15.986" v="183" actId="20577"/>
        <pc:sldMkLst>
          <pc:docMk/>
          <pc:sldMk cId="1274382001" sldId="333"/>
        </pc:sldMkLst>
        <pc:spChg chg="mod">
          <ac:chgData name="백종원" userId="S::onaeonae1@konkuk.ac.kr::cae72028-7c96-47e2-96d0-edd1904567f3" providerId="AD" clId="Web-{5BDE0A9D-11C7-4BF2-8547-E1338FAE04C8}" dt="2023-12-16T06:04:15.986" v="183" actId="20577"/>
          <ac:spMkLst>
            <pc:docMk/>
            <pc:sldMk cId="1274382001" sldId="333"/>
            <ac:spMk id="2" creationId="{047BC9FC-2EAC-A964-625C-8D2674D1BD52}"/>
          </ac:spMkLst>
        </pc:spChg>
      </pc:sldChg>
      <pc:sldChg chg="modSp new del ord">
        <pc:chgData name="백종원" userId="S::onaeonae1@konkuk.ac.kr::cae72028-7c96-47e2-96d0-edd1904567f3" providerId="AD" clId="Web-{5BDE0A9D-11C7-4BF2-8547-E1338FAE04C8}" dt="2023-12-16T06:28:57.888" v="548"/>
        <pc:sldMkLst>
          <pc:docMk/>
          <pc:sldMk cId="463694970" sldId="334"/>
        </pc:sldMkLst>
        <pc:spChg chg="mod">
          <ac:chgData name="백종원" userId="S::onaeonae1@konkuk.ac.kr::cae72028-7c96-47e2-96d0-edd1904567f3" providerId="AD" clId="Web-{5BDE0A9D-11C7-4BF2-8547-E1338FAE04C8}" dt="2023-12-16T06:04:27.222" v="189" actId="20577"/>
          <ac:spMkLst>
            <pc:docMk/>
            <pc:sldMk cId="463694970" sldId="334"/>
            <ac:spMk id="2" creationId="{F47BA055-1077-8771-7774-2546E9506EA7}"/>
          </ac:spMkLst>
        </pc:spChg>
        <pc:spChg chg="mod">
          <ac:chgData name="백종원" userId="S::onaeonae1@konkuk.ac.kr::cae72028-7c96-47e2-96d0-edd1904567f3" providerId="AD" clId="Web-{5BDE0A9D-11C7-4BF2-8547-E1338FAE04C8}" dt="2023-12-16T06:20:53.492" v="365" actId="20577"/>
          <ac:spMkLst>
            <pc:docMk/>
            <pc:sldMk cId="463694970" sldId="334"/>
            <ac:spMk id="3" creationId="{531259F3-6EC2-62A4-0008-0C947561BCBB}"/>
          </ac:spMkLst>
        </pc:spChg>
      </pc:sldChg>
      <pc:sldChg chg="modSp new del">
        <pc:chgData name="백종원" userId="S::onaeonae1@konkuk.ac.kr::cae72028-7c96-47e2-96d0-edd1904567f3" providerId="AD" clId="Web-{5BDE0A9D-11C7-4BF2-8547-E1338FAE04C8}" dt="2023-12-16T06:32:28.913" v="549"/>
        <pc:sldMkLst>
          <pc:docMk/>
          <pc:sldMk cId="597561348" sldId="335"/>
        </pc:sldMkLst>
        <pc:spChg chg="mod">
          <ac:chgData name="백종원" userId="S::onaeonae1@konkuk.ac.kr::cae72028-7c96-47e2-96d0-edd1904567f3" providerId="AD" clId="Web-{5BDE0A9D-11C7-4BF2-8547-E1338FAE04C8}" dt="2023-12-16T06:22:27.511" v="401" actId="20577"/>
          <ac:spMkLst>
            <pc:docMk/>
            <pc:sldMk cId="597561348" sldId="335"/>
            <ac:spMk id="2" creationId="{84DEB51B-639F-0A72-4DF6-ED0E5405553B}"/>
          </ac:spMkLst>
        </pc:spChg>
        <pc:spChg chg="mod">
          <ac:chgData name="백종원" userId="S::onaeonae1@konkuk.ac.kr::cae72028-7c96-47e2-96d0-edd1904567f3" providerId="AD" clId="Web-{5BDE0A9D-11C7-4BF2-8547-E1338FAE04C8}" dt="2023-12-16T06:24:43.079" v="428" actId="20577"/>
          <ac:spMkLst>
            <pc:docMk/>
            <pc:sldMk cId="597561348" sldId="335"/>
            <ac:spMk id="3" creationId="{354DA69C-4221-DAC1-9735-CB490A4F6340}"/>
          </ac:spMkLst>
        </pc:spChg>
      </pc:sldChg>
      <pc:sldChg chg="new del">
        <pc:chgData name="백종원" userId="S::onaeonae1@konkuk.ac.kr::cae72028-7c96-47e2-96d0-edd1904567f3" providerId="AD" clId="Web-{5BDE0A9D-11C7-4BF2-8547-E1338FAE04C8}" dt="2023-12-16T06:08:38.154" v="223"/>
        <pc:sldMkLst>
          <pc:docMk/>
          <pc:sldMk cId="1422407056" sldId="335"/>
        </pc:sldMkLst>
      </pc:sldChg>
      <pc:sldChg chg="new del">
        <pc:chgData name="백종원" userId="S::onaeonae1@konkuk.ac.kr::cae72028-7c96-47e2-96d0-edd1904567f3" providerId="AD" clId="Web-{5BDE0A9D-11C7-4BF2-8547-E1338FAE04C8}" dt="2023-12-16T06:08:55.639" v="227"/>
        <pc:sldMkLst>
          <pc:docMk/>
          <pc:sldMk cId="3572255321" sldId="335"/>
        </pc:sldMkLst>
      </pc:sldChg>
      <pc:sldChg chg="modSp new del">
        <pc:chgData name="백종원" userId="S::onaeonae1@konkuk.ac.kr::cae72028-7c96-47e2-96d0-edd1904567f3" providerId="AD" clId="Web-{5BDE0A9D-11C7-4BF2-8547-E1338FAE04C8}" dt="2023-12-16T06:32:29.538" v="550"/>
        <pc:sldMkLst>
          <pc:docMk/>
          <pc:sldMk cId="1037566323" sldId="336"/>
        </pc:sldMkLst>
        <pc:spChg chg="mod">
          <ac:chgData name="백종원" userId="S::onaeonae1@konkuk.ac.kr::cae72028-7c96-47e2-96d0-edd1904567f3" providerId="AD" clId="Web-{5BDE0A9D-11C7-4BF2-8547-E1338FAE04C8}" dt="2023-12-16T06:22:48.043" v="409" actId="20577"/>
          <ac:spMkLst>
            <pc:docMk/>
            <pc:sldMk cId="1037566323" sldId="336"/>
            <ac:spMk id="2" creationId="{19514051-006B-272E-AFD0-E54A065C6FB5}"/>
          </ac:spMkLst>
        </pc:spChg>
      </pc:sldChg>
      <pc:sldChg chg="new del">
        <pc:chgData name="백종원" userId="S::onaeonae1@konkuk.ac.kr::cae72028-7c96-47e2-96d0-edd1904567f3" providerId="AD" clId="Web-{5BDE0A9D-11C7-4BF2-8547-E1338FAE04C8}" dt="2023-12-16T06:21:04.492" v="367"/>
        <pc:sldMkLst>
          <pc:docMk/>
          <pc:sldMk cId="1566495985" sldId="336"/>
        </pc:sldMkLst>
      </pc:sldChg>
      <pc:sldChg chg="modSp new add del">
        <pc:chgData name="백종원" userId="S::onaeonae1@konkuk.ac.kr::cae72028-7c96-47e2-96d0-edd1904567f3" providerId="AD" clId="Web-{5BDE0A9D-11C7-4BF2-8547-E1338FAE04C8}" dt="2023-12-16T06:33:25.775" v="589"/>
        <pc:sldMkLst>
          <pc:docMk/>
          <pc:sldMk cId="2323764038" sldId="337"/>
        </pc:sldMkLst>
        <pc:spChg chg="mod">
          <ac:chgData name="백종원" userId="S::onaeonae1@konkuk.ac.kr::cae72028-7c96-47e2-96d0-edd1904567f3" providerId="AD" clId="Web-{5BDE0A9D-11C7-4BF2-8547-E1338FAE04C8}" dt="2023-12-16T06:23:04.810" v="418" actId="20577"/>
          <ac:spMkLst>
            <pc:docMk/>
            <pc:sldMk cId="2323764038" sldId="337"/>
            <ac:spMk id="2" creationId="{456FDD11-E951-8ADB-CD41-6E716595337C}"/>
          </ac:spMkLst>
        </pc:spChg>
      </pc:sldChg>
      <pc:sldChg chg="modSp add ord replId">
        <pc:chgData name="백종원" userId="S::onaeonae1@konkuk.ac.kr::cae72028-7c96-47e2-96d0-edd1904567f3" providerId="AD" clId="Web-{5BDE0A9D-11C7-4BF2-8547-E1338FAE04C8}" dt="2023-12-16T06:40:15.808" v="762" actId="20577"/>
        <pc:sldMkLst>
          <pc:docMk/>
          <pc:sldMk cId="607547802" sldId="338"/>
        </pc:sldMkLst>
        <pc:spChg chg="mod">
          <ac:chgData name="백종원" userId="S::onaeonae1@konkuk.ac.kr::cae72028-7c96-47e2-96d0-edd1904567f3" providerId="AD" clId="Web-{5BDE0A9D-11C7-4BF2-8547-E1338FAE04C8}" dt="2023-12-16T06:25:29.614" v="435" actId="20577"/>
          <ac:spMkLst>
            <pc:docMk/>
            <pc:sldMk cId="607547802" sldId="338"/>
            <ac:spMk id="2" creationId="{BF8386E1-0330-6231-4802-394BFC9E4971}"/>
          </ac:spMkLst>
        </pc:spChg>
        <pc:graphicFrameChg chg="modGraphic">
          <ac:chgData name="백종원" userId="S::onaeonae1@konkuk.ac.kr::cae72028-7c96-47e2-96d0-edd1904567f3" providerId="AD" clId="Web-{5BDE0A9D-11C7-4BF2-8547-E1338FAE04C8}" dt="2023-12-16T06:40:15.808" v="762" actId="20577"/>
          <ac:graphicFrameMkLst>
            <pc:docMk/>
            <pc:sldMk cId="607547802" sldId="338"/>
            <ac:graphicFrameMk id="53" creationId="{C55D66FE-4893-7BDF-BCA2-68DDC1F3EDD2}"/>
          </ac:graphicFrameMkLst>
        </pc:graphicFrameChg>
      </pc:sldChg>
      <pc:sldChg chg="new del">
        <pc:chgData name="백종원" userId="S::onaeonae1@konkuk.ac.kr::cae72028-7c96-47e2-96d0-edd1904567f3" providerId="AD" clId="Web-{5BDE0A9D-11C7-4BF2-8547-E1338FAE04C8}" dt="2023-12-16T06:25:19.567" v="430"/>
        <pc:sldMkLst>
          <pc:docMk/>
          <pc:sldMk cId="2910313931" sldId="338"/>
        </pc:sldMkLst>
      </pc:sldChg>
      <pc:sldChg chg="addSp delSp modSp new add del">
        <pc:chgData name="백종원" userId="S::onaeonae1@konkuk.ac.kr::cae72028-7c96-47e2-96d0-edd1904567f3" providerId="AD" clId="Web-{5BDE0A9D-11C7-4BF2-8547-E1338FAE04C8}" dt="2023-12-16T07:22:12.459" v="2867"/>
        <pc:sldMkLst>
          <pc:docMk/>
          <pc:sldMk cId="3996683803" sldId="339"/>
        </pc:sldMkLst>
        <pc:spChg chg="mod">
          <ac:chgData name="백종원" userId="S::onaeonae1@konkuk.ac.kr::cae72028-7c96-47e2-96d0-edd1904567f3" providerId="AD" clId="Web-{5BDE0A9D-11C7-4BF2-8547-E1338FAE04C8}" dt="2023-12-16T06:40:08.682" v="756" actId="20577"/>
          <ac:spMkLst>
            <pc:docMk/>
            <pc:sldMk cId="3996683803" sldId="339"/>
            <ac:spMk id="2" creationId="{9C872239-B50C-4BD5-DD2A-1641AD3D191C}"/>
          </ac:spMkLst>
        </pc:spChg>
        <pc:spChg chg="mod">
          <ac:chgData name="백종원" userId="S::onaeonae1@konkuk.ac.kr::cae72028-7c96-47e2-96d0-edd1904567f3" providerId="AD" clId="Web-{5BDE0A9D-11C7-4BF2-8547-E1338FAE04C8}" dt="2023-12-16T06:45:53.885" v="1120" actId="20577"/>
          <ac:spMkLst>
            <pc:docMk/>
            <pc:sldMk cId="3996683803" sldId="339"/>
            <ac:spMk id="3" creationId="{E084D25B-80E2-AA39-6D31-300D318CE487}"/>
          </ac:spMkLst>
        </pc:spChg>
        <pc:picChg chg="add del mod">
          <ac:chgData name="백종원" userId="S::onaeonae1@konkuk.ac.kr::cae72028-7c96-47e2-96d0-edd1904567f3" providerId="AD" clId="Web-{5BDE0A9D-11C7-4BF2-8547-E1338FAE04C8}" dt="2023-12-16T06:37:03.565" v="691"/>
          <ac:picMkLst>
            <pc:docMk/>
            <pc:sldMk cId="3996683803" sldId="339"/>
            <ac:picMk id="4" creationId="{7731D420-A8FD-DC38-6C82-BDC7D8C04457}"/>
          </ac:picMkLst>
        </pc:picChg>
        <pc:picChg chg="add mod">
          <ac:chgData name="백종원" userId="S::onaeonae1@konkuk.ac.kr::cae72028-7c96-47e2-96d0-edd1904567f3" providerId="AD" clId="Web-{5BDE0A9D-11C7-4BF2-8547-E1338FAE04C8}" dt="2023-12-16T06:45:05.211" v="1049" actId="1076"/>
          <ac:picMkLst>
            <pc:docMk/>
            <pc:sldMk cId="3996683803" sldId="339"/>
            <ac:picMk id="5" creationId="{F80BDFD2-D5DA-C56E-79B9-9F1DCC11CAAE}"/>
          </ac:picMkLst>
        </pc:picChg>
        <pc:picChg chg="add mod">
          <ac:chgData name="백종원" userId="S::onaeonae1@konkuk.ac.kr::cae72028-7c96-47e2-96d0-edd1904567f3" providerId="AD" clId="Web-{5BDE0A9D-11C7-4BF2-8547-E1338FAE04C8}" dt="2023-12-16T06:44:59.414" v="1046" actId="1076"/>
          <ac:picMkLst>
            <pc:docMk/>
            <pc:sldMk cId="3996683803" sldId="339"/>
            <ac:picMk id="6" creationId="{930F07BA-79AD-8A51-7B4C-2D6BB58566BA}"/>
          </ac:picMkLst>
        </pc:picChg>
        <pc:picChg chg="add mod">
          <ac:chgData name="백종원" userId="S::onaeonae1@konkuk.ac.kr::cae72028-7c96-47e2-96d0-edd1904567f3" providerId="AD" clId="Web-{5BDE0A9D-11C7-4BF2-8547-E1338FAE04C8}" dt="2023-12-16T06:44:51.929" v="1043" actId="1076"/>
          <ac:picMkLst>
            <pc:docMk/>
            <pc:sldMk cId="3996683803" sldId="339"/>
            <ac:picMk id="8" creationId="{C5E7E574-2791-2E97-E1FF-A39FFCF97C65}"/>
          </ac:picMkLst>
        </pc:picChg>
        <pc:picChg chg="add mod">
          <ac:chgData name="백종원" userId="S::onaeonae1@konkuk.ac.kr::cae72028-7c96-47e2-96d0-edd1904567f3" providerId="AD" clId="Web-{5BDE0A9D-11C7-4BF2-8547-E1338FAE04C8}" dt="2023-12-16T06:44:47.226" v="1040" actId="1076"/>
          <ac:picMkLst>
            <pc:docMk/>
            <pc:sldMk cId="3996683803" sldId="339"/>
            <ac:picMk id="10" creationId="{7A4D1DD3-BE39-76BE-8251-78AEECD17FFA}"/>
          </ac:picMkLst>
        </pc:picChg>
      </pc:sldChg>
      <pc:sldChg chg="modSp">
        <pc:chgData name="백종원" userId="S::onaeonae1@konkuk.ac.kr::cae72028-7c96-47e2-96d0-edd1904567f3" providerId="AD" clId="Web-{5BDE0A9D-11C7-4BF2-8547-E1338FAE04C8}" dt="2023-12-16T07:22:58.790" v="2870" actId="14100"/>
        <pc:sldMkLst>
          <pc:docMk/>
          <pc:sldMk cId="2742196840" sldId="340"/>
        </pc:sldMkLst>
        <pc:spChg chg="mod">
          <ac:chgData name="백종원" userId="S::onaeonae1@konkuk.ac.kr::cae72028-7c96-47e2-96d0-edd1904567f3" providerId="AD" clId="Web-{5BDE0A9D-11C7-4BF2-8547-E1338FAE04C8}" dt="2023-12-16T07:22:58.790" v="2870" actId="14100"/>
          <ac:spMkLst>
            <pc:docMk/>
            <pc:sldMk cId="2742196840" sldId="340"/>
            <ac:spMk id="13" creationId="{56AE9BA1-EECD-239F-7016-408DC53DECE7}"/>
          </ac:spMkLst>
        </pc:spChg>
      </pc:sldChg>
      <pc:sldChg chg="addSp delSp modSp new">
        <pc:chgData name="백종원" userId="S::onaeonae1@konkuk.ac.kr::cae72028-7c96-47e2-96d0-edd1904567f3" providerId="AD" clId="Web-{5BDE0A9D-11C7-4BF2-8547-E1338FAE04C8}" dt="2023-12-16T07:02:52.318" v="1489" actId="14100"/>
        <pc:sldMkLst>
          <pc:docMk/>
          <pc:sldMk cId="2572392766" sldId="341"/>
        </pc:sldMkLst>
        <pc:spChg chg="mod">
          <ac:chgData name="백종원" userId="S::onaeonae1@konkuk.ac.kr::cae72028-7c96-47e2-96d0-edd1904567f3" providerId="AD" clId="Web-{5BDE0A9D-11C7-4BF2-8547-E1338FAE04C8}" dt="2023-12-16T06:46:06.979" v="1145" actId="20577"/>
          <ac:spMkLst>
            <pc:docMk/>
            <pc:sldMk cId="2572392766" sldId="341"/>
            <ac:spMk id="2" creationId="{7FA0E1D7-869F-C0C7-1D46-33E2652BE57E}"/>
          </ac:spMkLst>
        </pc:spChg>
        <pc:spChg chg="mod">
          <ac:chgData name="백종원" userId="S::onaeonae1@konkuk.ac.kr::cae72028-7c96-47e2-96d0-edd1904567f3" providerId="AD" clId="Web-{5BDE0A9D-11C7-4BF2-8547-E1338FAE04C8}" dt="2023-12-16T06:47:52.749" v="1250" actId="20577"/>
          <ac:spMkLst>
            <pc:docMk/>
            <pc:sldMk cId="2572392766" sldId="341"/>
            <ac:spMk id="3" creationId="{894246BC-8B61-354A-D3CE-3F7A70636678}"/>
          </ac:spMkLst>
        </pc:spChg>
        <pc:spChg chg="add mod">
          <ac:chgData name="백종원" userId="S::onaeonae1@konkuk.ac.kr::cae72028-7c96-47e2-96d0-edd1904567f3" providerId="AD" clId="Web-{5BDE0A9D-11C7-4BF2-8547-E1338FAE04C8}" dt="2023-12-16T06:57:09.522" v="1298" actId="14100"/>
          <ac:spMkLst>
            <pc:docMk/>
            <pc:sldMk cId="2572392766" sldId="341"/>
            <ac:spMk id="4" creationId="{A162840F-277B-DA8E-A35B-8B8F70ECC414}"/>
          </ac:spMkLst>
        </pc:spChg>
        <pc:spChg chg="add del">
          <ac:chgData name="백종원" userId="S::onaeonae1@konkuk.ac.kr::cae72028-7c96-47e2-96d0-edd1904567f3" providerId="AD" clId="Web-{5BDE0A9D-11C7-4BF2-8547-E1338FAE04C8}" dt="2023-12-16T06:55:44.925" v="1270"/>
          <ac:spMkLst>
            <pc:docMk/>
            <pc:sldMk cId="2572392766" sldId="341"/>
            <ac:spMk id="8" creationId="{B080B622-1FD2-9CC9-4842-7F4DCFD49E35}"/>
          </ac:spMkLst>
        </pc:spChg>
        <pc:spChg chg="add mod">
          <ac:chgData name="백종원" userId="S::onaeonae1@konkuk.ac.kr::cae72028-7c96-47e2-96d0-edd1904567f3" providerId="AD" clId="Web-{5BDE0A9D-11C7-4BF2-8547-E1338FAE04C8}" dt="2023-12-16T07:01:12.330" v="1404" actId="1076"/>
          <ac:spMkLst>
            <pc:docMk/>
            <pc:sldMk cId="2572392766" sldId="341"/>
            <ac:spMk id="9" creationId="{638F62ED-DFFC-2240-8944-B4832D7889CA}"/>
          </ac:spMkLst>
        </pc:spChg>
        <pc:spChg chg="add mod">
          <ac:chgData name="백종원" userId="S::onaeonae1@konkuk.ac.kr::cae72028-7c96-47e2-96d0-edd1904567f3" providerId="AD" clId="Web-{5BDE0A9D-11C7-4BF2-8547-E1338FAE04C8}" dt="2023-12-16T07:02:39.974" v="1487" actId="1076"/>
          <ac:spMkLst>
            <pc:docMk/>
            <pc:sldMk cId="2572392766" sldId="341"/>
            <ac:spMk id="13" creationId="{5FA7174F-E779-2278-A423-3B6094301A43}"/>
          </ac:spMkLst>
        </pc:spChg>
        <pc:spChg chg="add mod">
          <ac:chgData name="백종원" userId="S::onaeonae1@konkuk.ac.kr::cae72028-7c96-47e2-96d0-edd1904567f3" providerId="AD" clId="Web-{5BDE0A9D-11C7-4BF2-8547-E1338FAE04C8}" dt="2023-12-16T07:02:33.020" v="1485" actId="1076"/>
          <ac:spMkLst>
            <pc:docMk/>
            <pc:sldMk cId="2572392766" sldId="341"/>
            <ac:spMk id="18" creationId="{FFCACA2A-6953-1491-CDD1-113A1AA31F4E}"/>
          </ac:spMkLst>
        </pc:spChg>
        <pc:picChg chg="add del mod">
          <ac:chgData name="백종원" userId="S::onaeonae1@konkuk.ac.kr::cae72028-7c96-47e2-96d0-edd1904567f3" providerId="AD" clId="Web-{5BDE0A9D-11C7-4BF2-8547-E1338FAE04C8}" dt="2023-12-16T06:55:30.252" v="1266"/>
          <ac:picMkLst>
            <pc:docMk/>
            <pc:sldMk cId="2572392766" sldId="341"/>
            <ac:picMk id="6" creationId="{A87F2668-36E4-A3A6-801D-2DDE7D79BD69}"/>
          </ac:picMkLst>
        </pc:picChg>
        <pc:picChg chg="add mod">
          <ac:chgData name="백종원" userId="S::onaeonae1@konkuk.ac.kr::cae72028-7c96-47e2-96d0-edd1904567f3" providerId="AD" clId="Web-{5BDE0A9D-11C7-4BF2-8547-E1338FAE04C8}" dt="2023-12-16T06:57:12.397" v="1299" actId="1076"/>
          <ac:picMkLst>
            <pc:docMk/>
            <pc:sldMk cId="2572392766" sldId="341"/>
            <ac:picMk id="12" creationId="{A80556CB-BA2D-17F1-FB17-A03846CFD1AD}"/>
          </ac:picMkLst>
        </pc:picChg>
        <pc:picChg chg="add del">
          <ac:chgData name="백종원" userId="S::onaeonae1@konkuk.ac.kr::cae72028-7c96-47e2-96d0-edd1904567f3" providerId="AD" clId="Web-{5BDE0A9D-11C7-4BF2-8547-E1338FAE04C8}" dt="2023-12-16T07:00:48.422" v="1397"/>
          <ac:picMkLst>
            <pc:docMk/>
            <pc:sldMk cId="2572392766" sldId="341"/>
            <ac:picMk id="15" creationId="{BBA553BD-786E-7CA5-3191-35CD1720E95D}"/>
          </ac:picMkLst>
        </pc:picChg>
        <pc:picChg chg="add del">
          <ac:chgData name="백종원" userId="S::onaeonae1@konkuk.ac.kr::cae72028-7c96-47e2-96d0-edd1904567f3" providerId="AD" clId="Web-{5BDE0A9D-11C7-4BF2-8547-E1338FAE04C8}" dt="2023-12-16T07:00:52.657" v="1399"/>
          <ac:picMkLst>
            <pc:docMk/>
            <pc:sldMk cId="2572392766" sldId="341"/>
            <ac:picMk id="17" creationId="{9168D18F-B495-195A-0F07-90D3DDFA97F6}"/>
          </ac:picMkLst>
        </pc:picChg>
        <pc:cxnChg chg="add del">
          <ac:chgData name="백종원" userId="S::onaeonae1@konkuk.ac.kr::cae72028-7c96-47e2-96d0-edd1904567f3" providerId="AD" clId="Web-{5BDE0A9D-11C7-4BF2-8547-E1338FAE04C8}" dt="2023-12-16T06:55:04.517" v="1259"/>
          <ac:cxnSpMkLst>
            <pc:docMk/>
            <pc:sldMk cId="2572392766" sldId="341"/>
            <ac:cxnSpMk id="5" creationId="{CF30D5ED-E5C5-3CD7-3247-1DBDF54A9F8A}"/>
          </ac:cxnSpMkLst>
        </pc:cxnChg>
        <pc:cxnChg chg="add del mod">
          <ac:chgData name="백종원" userId="S::onaeonae1@konkuk.ac.kr::cae72028-7c96-47e2-96d0-edd1904567f3" providerId="AD" clId="Web-{5BDE0A9D-11C7-4BF2-8547-E1338FAE04C8}" dt="2023-12-16T07:01:37.299" v="1408" actId="14100"/>
          <ac:cxnSpMkLst>
            <pc:docMk/>
            <pc:sldMk cId="2572392766" sldId="341"/>
            <ac:cxnSpMk id="7" creationId="{B10D979A-5E2A-6EEB-9709-2168627388E2}"/>
          </ac:cxnSpMkLst>
        </pc:cxnChg>
        <pc:cxnChg chg="add mod">
          <ac:chgData name="백종원" userId="S::onaeonae1@konkuk.ac.kr::cae72028-7c96-47e2-96d0-edd1904567f3" providerId="AD" clId="Web-{5BDE0A9D-11C7-4BF2-8547-E1338FAE04C8}" dt="2023-12-16T07:02:52.318" v="1489" actId="14100"/>
          <ac:cxnSpMkLst>
            <pc:docMk/>
            <pc:sldMk cId="2572392766" sldId="341"/>
            <ac:cxnSpMk id="10" creationId="{EA0CE97A-CA8E-CDA6-25E5-B10B908A2482}"/>
          </ac:cxnSpMkLst>
        </pc:cxnChg>
      </pc:sldChg>
      <pc:sldChg chg="addSp modSp new">
        <pc:chgData name="백종원" userId="S::onaeonae1@konkuk.ac.kr::cae72028-7c96-47e2-96d0-edd1904567f3" providerId="AD" clId="Web-{5BDE0A9D-11C7-4BF2-8547-E1338FAE04C8}" dt="2023-12-16T07:22:01.537" v="2864" actId="1076"/>
        <pc:sldMkLst>
          <pc:docMk/>
          <pc:sldMk cId="2546811487" sldId="342"/>
        </pc:sldMkLst>
        <pc:spChg chg="mod">
          <ac:chgData name="백종원" userId="S::onaeonae1@konkuk.ac.kr::cae72028-7c96-47e2-96d0-edd1904567f3" providerId="AD" clId="Web-{5BDE0A9D-11C7-4BF2-8547-E1338FAE04C8}" dt="2023-12-16T06:46:26.902" v="1169" actId="20577"/>
          <ac:spMkLst>
            <pc:docMk/>
            <pc:sldMk cId="2546811487" sldId="342"/>
            <ac:spMk id="2" creationId="{55283ACC-8501-74EF-9906-648FD62D973D}"/>
          </ac:spMkLst>
        </pc:spChg>
        <pc:spChg chg="mod">
          <ac:chgData name="백종원" userId="S::onaeonae1@konkuk.ac.kr::cae72028-7c96-47e2-96d0-edd1904567f3" providerId="AD" clId="Web-{5BDE0A9D-11C7-4BF2-8547-E1338FAE04C8}" dt="2023-12-16T07:04:14.431" v="1586" actId="20577"/>
          <ac:spMkLst>
            <pc:docMk/>
            <pc:sldMk cId="2546811487" sldId="342"/>
            <ac:spMk id="3" creationId="{3791EB4F-9431-7BB0-9AA9-41FD36CC9263}"/>
          </ac:spMkLst>
        </pc:spChg>
        <pc:picChg chg="add mod">
          <ac:chgData name="백종원" userId="S::onaeonae1@konkuk.ac.kr::cae72028-7c96-47e2-96d0-edd1904567f3" providerId="AD" clId="Web-{5BDE0A9D-11C7-4BF2-8547-E1338FAE04C8}" dt="2023-12-16T07:22:01.537" v="2864" actId="1076"/>
          <ac:picMkLst>
            <pc:docMk/>
            <pc:sldMk cId="2546811487" sldId="342"/>
            <ac:picMk id="5" creationId="{30AA019F-1EB6-ECD1-08F9-953D81C503AC}"/>
          </ac:picMkLst>
        </pc:picChg>
      </pc:sldChg>
      <pc:sldChg chg="addSp delSp modSp new">
        <pc:chgData name="백종원" userId="S::onaeonae1@konkuk.ac.kr::cae72028-7c96-47e2-96d0-edd1904567f3" providerId="AD" clId="Web-{5BDE0A9D-11C7-4BF2-8547-E1338FAE04C8}" dt="2023-12-16T07:21:47.693" v="2862" actId="1076"/>
        <pc:sldMkLst>
          <pc:docMk/>
          <pc:sldMk cId="3194180719" sldId="343"/>
        </pc:sldMkLst>
        <pc:spChg chg="mod">
          <ac:chgData name="백종원" userId="S::onaeonae1@konkuk.ac.kr::cae72028-7c96-47e2-96d0-edd1904567f3" providerId="AD" clId="Web-{5BDE0A9D-11C7-4BF2-8547-E1338FAE04C8}" dt="2023-12-16T06:46:44.434" v="1187" actId="20577"/>
          <ac:spMkLst>
            <pc:docMk/>
            <pc:sldMk cId="3194180719" sldId="343"/>
            <ac:spMk id="2" creationId="{3955E075-1DBC-4A20-33C4-337C53773D7A}"/>
          </ac:spMkLst>
        </pc:spChg>
        <pc:spChg chg="mod">
          <ac:chgData name="백종원" userId="S::onaeonae1@konkuk.ac.kr::cae72028-7c96-47e2-96d0-edd1904567f3" providerId="AD" clId="Web-{5BDE0A9D-11C7-4BF2-8547-E1338FAE04C8}" dt="2023-12-16T07:08:20.519" v="2133" actId="20577"/>
          <ac:spMkLst>
            <pc:docMk/>
            <pc:sldMk cId="3194180719" sldId="343"/>
            <ac:spMk id="3" creationId="{72F6F8AD-CF0D-B8FD-5336-5DBA928D6B22}"/>
          </ac:spMkLst>
        </pc:spChg>
        <pc:graphicFrameChg chg="add del mod modGraphic">
          <ac:chgData name="백종원" userId="S::onaeonae1@konkuk.ac.kr::cae72028-7c96-47e2-96d0-edd1904567f3" providerId="AD" clId="Web-{5BDE0A9D-11C7-4BF2-8547-E1338FAE04C8}" dt="2023-12-16T07:21:11.410" v="2856"/>
          <ac:graphicFrameMkLst>
            <pc:docMk/>
            <pc:sldMk cId="3194180719" sldId="343"/>
            <ac:graphicFrameMk id="4" creationId="{6661DF32-2C06-9889-AF20-88C5C33342FE}"/>
          </ac:graphicFrameMkLst>
        </pc:graphicFrameChg>
        <pc:picChg chg="add mod">
          <ac:chgData name="백종원" userId="S::onaeonae1@konkuk.ac.kr::cae72028-7c96-47e2-96d0-edd1904567f3" providerId="AD" clId="Web-{5BDE0A9D-11C7-4BF2-8547-E1338FAE04C8}" dt="2023-12-16T07:21:33.380" v="2858" actId="1076"/>
          <ac:picMkLst>
            <pc:docMk/>
            <pc:sldMk cId="3194180719" sldId="343"/>
            <ac:picMk id="6" creationId="{18EB4FC3-B20A-27E1-7CF8-2EC3C0CCC80B}"/>
          </ac:picMkLst>
        </pc:picChg>
        <pc:picChg chg="add mod">
          <ac:chgData name="백종원" userId="S::onaeonae1@konkuk.ac.kr::cae72028-7c96-47e2-96d0-edd1904567f3" providerId="AD" clId="Web-{5BDE0A9D-11C7-4BF2-8547-E1338FAE04C8}" dt="2023-12-16T07:21:47.693" v="2862" actId="1076"/>
          <ac:picMkLst>
            <pc:docMk/>
            <pc:sldMk cId="3194180719" sldId="343"/>
            <ac:picMk id="8" creationId="{62D35D66-B525-E57E-8A15-D65561A43F7C}"/>
          </ac:picMkLst>
        </pc:picChg>
      </pc:sldChg>
      <pc:sldChg chg="modSp new">
        <pc:chgData name="백종원" userId="S::onaeonae1@konkuk.ac.kr::cae72028-7c96-47e2-96d0-edd1904567f3" providerId="AD" clId="Web-{5BDE0A9D-11C7-4BF2-8547-E1338FAE04C8}" dt="2023-12-16T07:25:45.879" v="2893" actId="20577"/>
        <pc:sldMkLst>
          <pc:docMk/>
          <pc:sldMk cId="3893085920" sldId="348"/>
        </pc:sldMkLst>
        <pc:spChg chg="mod">
          <ac:chgData name="백종원" userId="S::onaeonae1@konkuk.ac.kr::cae72028-7c96-47e2-96d0-edd1904567f3" providerId="AD" clId="Web-{5BDE0A9D-11C7-4BF2-8547-E1338FAE04C8}" dt="2023-12-16T07:25:40.691" v="2883" actId="20577"/>
          <ac:spMkLst>
            <pc:docMk/>
            <pc:sldMk cId="3893085920" sldId="348"/>
            <ac:spMk id="2" creationId="{49195662-F244-611B-44D1-139ECB0055BF}"/>
          </ac:spMkLst>
        </pc:spChg>
        <pc:spChg chg="mod">
          <ac:chgData name="백종원" userId="S::onaeonae1@konkuk.ac.kr::cae72028-7c96-47e2-96d0-edd1904567f3" providerId="AD" clId="Web-{5BDE0A9D-11C7-4BF2-8547-E1338FAE04C8}" dt="2023-12-16T07:25:45.879" v="2893" actId="20577"/>
          <ac:spMkLst>
            <pc:docMk/>
            <pc:sldMk cId="3893085920" sldId="348"/>
            <ac:spMk id="3" creationId="{CE2BA9DA-3523-D0AB-5EE6-FD6AE576EC1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A2E03-3C79-4982-9A74-6438DB1A398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D6CB67-CFAE-4DF9-865D-A40F611DE292}">
      <dgm:prSet/>
      <dgm:spPr/>
      <dgm:t>
        <a:bodyPr/>
        <a:lstStyle/>
        <a:p>
          <a:pPr rtl="0"/>
          <a:r>
            <a:rPr lang="en-US" altLang="ko-KR" err="1">
              <a:latin typeface="맑은 고딕" panose="020F0302020204030204"/>
            </a:rPr>
            <a:t>문제</a:t>
          </a:r>
          <a:r>
            <a:rPr lang="en-US" altLang="ko-KR">
              <a:latin typeface="맑은 고딕" panose="020F0302020204030204"/>
            </a:rPr>
            <a:t> </a:t>
          </a:r>
          <a:r>
            <a:rPr lang="en-US" altLang="ko-KR" err="1">
              <a:latin typeface="맑은 고딕" panose="020F0302020204030204"/>
            </a:rPr>
            <a:t>정의</a:t>
          </a:r>
          <a:endParaRPr lang="en-US" err="1"/>
        </a:p>
      </dgm:t>
    </dgm:pt>
    <dgm:pt modelId="{5385BAFE-E4EF-4390-AAA0-23BC2B18A46B}" type="parTrans" cxnId="{3FD4BDD0-E5A7-4413-B745-CD152133668D}">
      <dgm:prSet/>
      <dgm:spPr/>
      <dgm:t>
        <a:bodyPr/>
        <a:lstStyle/>
        <a:p>
          <a:endParaRPr lang="en-US"/>
        </a:p>
      </dgm:t>
    </dgm:pt>
    <dgm:pt modelId="{D5B7E72D-5E1C-4872-982A-BD3474B68EE0}" type="sibTrans" cxnId="{3FD4BDD0-E5A7-4413-B745-CD152133668D}">
      <dgm:prSet/>
      <dgm:spPr/>
      <dgm:t>
        <a:bodyPr/>
        <a:lstStyle/>
        <a:p>
          <a:endParaRPr lang="en-US"/>
        </a:p>
      </dgm:t>
    </dgm:pt>
    <dgm:pt modelId="{ECAEC673-2F2A-43CC-9D32-939A666151D0}">
      <dgm:prSet/>
      <dgm:spPr/>
      <dgm:t>
        <a:bodyPr/>
        <a:lstStyle/>
        <a:p>
          <a:pPr rtl="0"/>
          <a:r>
            <a:rPr lang="ko-KR" altLang="en-US">
              <a:latin typeface="Microsoft GothicNeo Light"/>
              <a:ea typeface="Microsoft GothicNeo Light"/>
              <a:cs typeface="Microsoft GothicNeo Light"/>
            </a:rPr>
            <a:t>정합성</a:t>
          </a:r>
          <a:endParaRPr lang="en-US" err="1">
            <a:latin typeface="Microsoft GothicNeo Light"/>
            <a:ea typeface="Microsoft GothicNeo Light"/>
            <a:cs typeface="Microsoft GothicNeo Light"/>
          </a:endParaRPr>
        </a:p>
      </dgm:t>
    </dgm:pt>
    <dgm:pt modelId="{68B6C685-3E01-4552-B071-3532987FEF3B}" type="parTrans" cxnId="{EFB9E840-808A-4200-A43F-3929C876BBA5}">
      <dgm:prSet/>
      <dgm:spPr/>
      <dgm:t>
        <a:bodyPr/>
        <a:lstStyle/>
        <a:p>
          <a:endParaRPr lang="en-US"/>
        </a:p>
      </dgm:t>
    </dgm:pt>
    <dgm:pt modelId="{24925762-33C1-4F7E-8B69-986942D1CEDA}" type="sibTrans" cxnId="{EFB9E840-808A-4200-A43F-3929C876BBA5}">
      <dgm:prSet/>
      <dgm:spPr/>
      <dgm:t>
        <a:bodyPr/>
        <a:lstStyle/>
        <a:p>
          <a:endParaRPr lang="en-US"/>
        </a:p>
      </dgm:t>
    </dgm:pt>
    <dgm:pt modelId="{CE4B9384-6EDE-434F-B455-8D5D6170C59B}">
      <dgm:prSet/>
      <dgm:spPr/>
      <dgm:t>
        <a:bodyPr/>
        <a:lstStyle/>
        <a:p>
          <a:pPr rtl="0"/>
          <a:r>
            <a:rPr lang="en-US" altLang="ko-KR">
              <a:latin typeface="맑은 고딕" panose="020F0302020204030204"/>
            </a:rPr>
            <a:t>해결방안</a:t>
          </a:r>
          <a:endParaRPr lang="en-US" altLang="ko-KR"/>
        </a:p>
      </dgm:t>
    </dgm:pt>
    <dgm:pt modelId="{E4BAF060-77A1-42CD-8F34-31ED5A278E89}" type="parTrans" cxnId="{A440B5D0-EA27-4422-A25E-AA5EED49E6D0}">
      <dgm:prSet/>
      <dgm:spPr/>
      <dgm:t>
        <a:bodyPr/>
        <a:lstStyle/>
        <a:p>
          <a:endParaRPr lang="en-US"/>
        </a:p>
      </dgm:t>
    </dgm:pt>
    <dgm:pt modelId="{2A0324BD-D954-4C1B-A39D-BECBD6234783}" type="sibTrans" cxnId="{A440B5D0-EA27-4422-A25E-AA5EED49E6D0}">
      <dgm:prSet/>
      <dgm:spPr/>
      <dgm:t>
        <a:bodyPr/>
        <a:lstStyle/>
        <a:p>
          <a:endParaRPr lang="en-US"/>
        </a:p>
      </dgm:t>
    </dgm:pt>
    <dgm:pt modelId="{A7ADC64D-3955-4AFA-8637-ACE060CFF477}">
      <dgm:prSet phldr="0"/>
      <dgm:spPr/>
      <dgm:t>
        <a:bodyPr/>
        <a:lstStyle/>
        <a:p>
          <a:pPr rtl="0"/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Isolate 를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통한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채점의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신뢰성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보장</a:t>
          </a:r>
          <a:endParaRPr lang="en-US" altLang="ko-KR">
            <a:latin typeface="Microsoft GothicNeo Light"/>
            <a:ea typeface="Microsoft GothicNeo Light"/>
            <a:cs typeface="Microsoft GothicNeo Light"/>
          </a:endParaRPr>
        </a:p>
      </dgm:t>
    </dgm:pt>
    <dgm:pt modelId="{57C5459B-2D90-48EA-9C15-3D19EA3B733F}" type="parTrans" cxnId="{C0B8B8E0-3412-40E2-963B-65B7686241A6}">
      <dgm:prSet/>
      <dgm:spPr/>
      <dgm:t>
        <a:bodyPr/>
        <a:lstStyle/>
        <a:p>
          <a:endParaRPr lang="en-US"/>
        </a:p>
      </dgm:t>
    </dgm:pt>
    <dgm:pt modelId="{58788E40-D91E-4F5B-B839-0DB6B4063A95}" type="sibTrans" cxnId="{C0B8B8E0-3412-40E2-963B-65B7686241A6}">
      <dgm:prSet/>
      <dgm:spPr/>
      <dgm:t>
        <a:bodyPr/>
        <a:lstStyle/>
        <a:p>
          <a:endParaRPr lang="en-US"/>
        </a:p>
      </dgm:t>
    </dgm:pt>
    <dgm:pt modelId="{C5A35031-FF3F-4A3C-B501-6B70709582BB}">
      <dgm:prSet phldr="0"/>
      <dgm:spPr/>
      <dgm:t>
        <a:bodyPr/>
        <a:lstStyle/>
        <a:p>
          <a:pPr rtl="0"/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모든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서비스에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대해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컨테이너화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완료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및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확장성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제공 가능</a:t>
          </a:r>
        </a:p>
      </dgm:t>
    </dgm:pt>
    <dgm:pt modelId="{CB1B8938-408F-40C4-86CE-F4B29C2C8813}" type="parTrans" cxnId="{45889C6B-0F08-401C-9C96-943FE5B4259D}">
      <dgm:prSet/>
      <dgm:spPr/>
      <dgm:t>
        <a:bodyPr/>
        <a:lstStyle/>
        <a:p>
          <a:pPr latinLnBrk="1"/>
          <a:endParaRPr lang="ko-KR" altLang="en-US"/>
        </a:p>
      </dgm:t>
    </dgm:pt>
    <dgm:pt modelId="{334FB273-148B-4327-B10D-08285378DC24}" type="sibTrans" cxnId="{45889C6B-0F08-401C-9C96-943FE5B4259D}">
      <dgm:prSet/>
      <dgm:spPr/>
      <dgm:t>
        <a:bodyPr/>
        <a:lstStyle/>
        <a:p>
          <a:pPr latinLnBrk="1"/>
          <a:endParaRPr lang="ko-KR" altLang="en-US"/>
        </a:p>
      </dgm:t>
    </dgm:pt>
    <dgm:pt modelId="{B82CD8C9-1050-4DFC-8BE9-5B7407AA81E5}">
      <dgm:prSet phldr="0"/>
      <dgm:spPr/>
      <dgm:t>
        <a:bodyPr/>
        <a:lstStyle/>
        <a:p>
          <a:pPr rtl="0"/>
          <a:r>
            <a:rPr lang="ko-KR" altLang="en-US">
              <a:latin typeface="Microsoft GothicNeo Light"/>
              <a:ea typeface="Microsoft GothicNeo Light"/>
              <a:cs typeface="Microsoft GothicNeo Light"/>
            </a:rPr>
            <a:t>신뢰성</a:t>
          </a:r>
          <a:endParaRPr lang="en-US" altLang="ko-KR">
            <a:latin typeface="Microsoft GothicNeo Light"/>
            <a:ea typeface="Microsoft GothicNeo Light"/>
            <a:cs typeface="Microsoft GothicNeo Light"/>
          </a:endParaRPr>
        </a:p>
      </dgm:t>
    </dgm:pt>
    <dgm:pt modelId="{6A425DB1-CC46-4E5F-A917-D22D599582E9}" type="parTrans" cxnId="{196E24DF-B6DD-4315-8B58-AFA18428E799}">
      <dgm:prSet/>
      <dgm:spPr/>
    </dgm:pt>
    <dgm:pt modelId="{8142E04C-E406-4962-8275-EC98F811CD59}" type="sibTrans" cxnId="{196E24DF-B6DD-4315-8B58-AFA18428E799}">
      <dgm:prSet/>
      <dgm:spPr/>
    </dgm:pt>
    <dgm:pt modelId="{5E7A3D5E-E01B-4FBF-A4BA-BCF091D76440}">
      <dgm:prSet phldr="0"/>
      <dgm:spPr/>
      <dgm:t>
        <a:bodyPr/>
        <a:lstStyle/>
        <a:p>
          <a:r>
            <a:rPr lang="ko-KR" altLang="en-US">
              <a:latin typeface="Microsoft GothicNeo Light"/>
              <a:ea typeface="Microsoft GothicNeo Light"/>
              <a:cs typeface="Microsoft GothicNeo Light"/>
            </a:rPr>
            <a:t>확장성</a:t>
          </a:r>
        </a:p>
      </dgm:t>
    </dgm:pt>
    <dgm:pt modelId="{1723092A-EFA0-4209-A685-E78D8B146002}" type="parTrans" cxnId="{D31FA519-B4F7-4C57-BB18-89D6DCE7FFF1}">
      <dgm:prSet/>
      <dgm:spPr/>
    </dgm:pt>
    <dgm:pt modelId="{A1715EFC-B635-4F92-8E3B-85AF3D3E5AA5}" type="sibTrans" cxnId="{D31FA519-B4F7-4C57-BB18-89D6DCE7FFF1}">
      <dgm:prSet/>
      <dgm:spPr/>
    </dgm:pt>
    <dgm:pt modelId="{F9B671D2-1F50-4C2C-BB5E-922E6B028A34}">
      <dgm:prSet phldr="0"/>
      <dgm:spPr/>
      <dgm:t>
        <a:bodyPr/>
        <a:lstStyle/>
        <a:p>
          <a:pPr rtl="0"/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메시지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큐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기반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데이터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동기화를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통해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정합성</a:t>
          </a:r>
          <a:r>
            <a:rPr lang="en-US" altLang="ko-KR">
              <a:latin typeface="Microsoft GothicNeo Light"/>
              <a:ea typeface="Microsoft GothicNeo Light"/>
              <a:cs typeface="Microsoft GothicNeo Light"/>
            </a:rPr>
            <a:t> </a:t>
          </a:r>
          <a:r>
            <a:rPr lang="en-US" altLang="ko-KR" err="1">
              <a:latin typeface="Microsoft GothicNeo Light"/>
              <a:ea typeface="Microsoft GothicNeo Light"/>
              <a:cs typeface="Microsoft GothicNeo Light"/>
            </a:rPr>
            <a:t>제공</a:t>
          </a:r>
          <a:endParaRPr lang="en-US" altLang="ko-KR">
            <a:latin typeface="Microsoft GothicNeo Light"/>
            <a:ea typeface="Microsoft GothicNeo Light"/>
            <a:cs typeface="Microsoft GothicNeo Light"/>
          </a:endParaRPr>
        </a:p>
      </dgm:t>
    </dgm:pt>
    <dgm:pt modelId="{2B409852-9B0C-4B4B-8420-BD5EE5E1D1C1}" type="parTrans" cxnId="{0CBFF046-A944-4378-B471-0FB4A43710A0}">
      <dgm:prSet/>
      <dgm:spPr/>
    </dgm:pt>
    <dgm:pt modelId="{015DF891-8525-43E0-84E0-B02CA01AB500}" type="sibTrans" cxnId="{0CBFF046-A944-4378-B471-0FB4A43710A0}">
      <dgm:prSet/>
      <dgm:spPr/>
    </dgm:pt>
    <dgm:pt modelId="{2809534A-3A9C-486E-B773-A4597D1E05A9}" type="pres">
      <dgm:prSet presAssocID="{361A2E03-3C79-4982-9A74-6438DB1A398B}" presName="linear" presStyleCnt="0">
        <dgm:presLayoutVars>
          <dgm:dir/>
          <dgm:animLvl val="lvl"/>
          <dgm:resizeHandles val="exact"/>
        </dgm:presLayoutVars>
      </dgm:prSet>
      <dgm:spPr/>
    </dgm:pt>
    <dgm:pt modelId="{D306890C-546A-4D0C-9957-2F79314629B6}" type="pres">
      <dgm:prSet presAssocID="{43D6CB67-CFAE-4DF9-865D-A40F611DE292}" presName="parentLin" presStyleCnt="0"/>
      <dgm:spPr/>
    </dgm:pt>
    <dgm:pt modelId="{8A08C5A8-ED33-437B-8073-18851DCCDAB3}" type="pres">
      <dgm:prSet presAssocID="{43D6CB67-CFAE-4DF9-865D-A40F611DE292}" presName="parentLeftMargin" presStyleLbl="node1" presStyleIdx="0" presStyleCnt="2"/>
      <dgm:spPr/>
    </dgm:pt>
    <dgm:pt modelId="{94552FC8-BEEC-4C00-B040-CD467144C837}" type="pres">
      <dgm:prSet presAssocID="{43D6CB67-CFAE-4DF9-865D-A40F611DE2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8E8F8A-2F07-4BF8-BCE6-9822D418AFEE}" type="pres">
      <dgm:prSet presAssocID="{43D6CB67-CFAE-4DF9-865D-A40F611DE292}" presName="negativeSpace" presStyleCnt="0"/>
      <dgm:spPr/>
    </dgm:pt>
    <dgm:pt modelId="{E7CE7B29-15A1-4A0E-96E7-0D7D7FC80449}" type="pres">
      <dgm:prSet presAssocID="{43D6CB67-CFAE-4DF9-865D-A40F611DE292}" presName="childText" presStyleLbl="conFgAcc1" presStyleIdx="0" presStyleCnt="2">
        <dgm:presLayoutVars>
          <dgm:bulletEnabled val="1"/>
        </dgm:presLayoutVars>
      </dgm:prSet>
      <dgm:spPr/>
    </dgm:pt>
    <dgm:pt modelId="{1CFC8658-17EF-4022-AC32-7A758802882E}" type="pres">
      <dgm:prSet presAssocID="{D5B7E72D-5E1C-4872-982A-BD3474B68EE0}" presName="spaceBetweenRectangles" presStyleCnt="0"/>
      <dgm:spPr/>
    </dgm:pt>
    <dgm:pt modelId="{6298946F-1481-4BB7-A56D-BA6A663F8605}" type="pres">
      <dgm:prSet presAssocID="{CE4B9384-6EDE-434F-B455-8D5D6170C59B}" presName="parentLin" presStyleCnt="0"/>
      <dgm:spPr/>
    </dgm:pt>
    <dgm:pt modelId="{D04D2134-8171-4C84-8793-F7E086E7414D}" type="pres">
      <dgm:prSet presAssocID="{CE4B9384-6EDE-434F-B455-8D5D6170C59B}" presName="parentLeftMargin" presStyleLbl="node1" presStyleIdx="0" presStyleCnt="2"/>
      <dgm:spPr/>
    </dgm:pt>
    <dgm:pt modelId="{774658F4-01AE-466E-9948-8363F73B28EC}" type="pres">
      <dgm:prSet presAssocID="{CE4B9384-6EDE-434F-B455-8D5D6170C59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4D6D73-E7FE-423D-93A5-0B5566549D8C}" type="pres">
      <dgm:prSet presAssocID="{CE4B9384-6EDE-434F-B455-8D5D6170C59B}" presName="negativeSpace" presStyleCnt="0"/>
      <dgm:spPr/>
    </dgm:pt>
    <dgm:pt modelId="{CC0CCCB1-DC86-4CD5-9EB9-D712179DEFC8}" type="pres">
      <dgm:prSet presAssocID="{CE4B9384-6EDE-434F-B455-8D5D6170C59B}" presName="childText" presStyleLbl="conFgAcc1" presStyleIdx="1" presStyleCnt="2" custScaleY="119265">
        <dgm:presLayoutVars>
          <dgm:bulletEnabled val="1"/>
        </dgm:presLayoutVars>
      </dgm:prSet>
      <dgm:spPr/>
    </dgm:pt>
  </dgm:ptLst>
  <dgm:cxnLst>
    <dgm:cxn modelId="{91887613-321C-4B81-8084-EF7CF9CC3875}" type="presOf" srcId="{C5A35031-FF3F-4A3C-B501-6B70709582BB}" destId="{CC0CCCB1-DC86-4CD5-9EB9-D712179DEFC8}" srcOrd="0" destOrd="1" presId="urn:microsoft.com/office/officeart/2005/8/layout/list1"/>
    <dgm:cxn modelId="{D31FA519-B4F7-4C57-BB18-89D6DCE7FFF1}" srcId="{43D6CB67-CFAE-4DF9-865D-A40F611DE292}" destId="{5E7A3D5E-E01B-4FBF-A4BA-BCF091D76440}" srcOrd="1" destOrd="0" parTransId="{1723092A-EFA0-4209-A685-E78D8B146002}" sibTransId="{A1715EFC-B635-4F92-8E3B-85AF3D3E5AA5}"/>
    <dgm:cxn modelId="{4265C11E-0949-4937-B7D3-0F31D01E33CA}" type="presOf" srcId="{361A2E03-3C79-4982-9A74-6438DB1A398B}" destId="{2809534A-3A9C-486E-B773-A4597D1E05A9}" srcOrd="0" destOrd="0" presId="urn:microsoft.com/office/officeart/2005/8/layout/list1"/>
    <dgm:cxn modelId="{556B7123-9981-4AC2-BF3E-6F9A66B61479}" type="presOf" srcId="{43D6CB67-CFAE-4DF9-865D-A40F611DE292}" destId="{94552FC8-BEEC-4C00-B040-CD467144C837}" srcOrd="1" destOrd="0" presId="urn:microsoft.com/office/officeart/2005/8/layout/list1"/>
    <dgm:cxn modelId="{A5596726-C8C9-4283-8854-3F9D5F14D212}" type="presOf" srcId="{A7ADC64D-3955-4AFA-8637-ACE060CFF477}" destId="{CC0CCCB1-DC86-4CD5-9EB9-D712179DEFC8}" srcOrd="0" destOrd="0" presId="urn:microsoft.com/office/officeart/2005/8/layout/list1"/>
    <dgm:cxn modelId="{A9DF5526-3679-43E5-B4D8-FB1789E56096}" type="presOf" srcId="{B82CD8C9-1050-4DFC-8BE9-5B7407AA81E5}" destId="{E7CE7B29-15A1-4A0E-96E7-0D7D7FC80449}" srcOrd="0" destOrd="0" presId="urn:microsoft.com/office/officeart/2005/8/layout/list1"/>
    <dgm:cxn modelId="{CA822833-A516-42C5-92BE-31F92BC1D500}" type="presOf" srcId="{CE4B9384-6EDE-434F-B455-8D5D6170C59B}" destId="{D04D2134-8171-4C84-8793-F7E086E7414D}" srcOrd="0" destOrd="0" presId="urn:microsoft.com/office/officeart/2005/8/layout/list1"/>
    <dgm:cxn modelId="{E78C853D-F9B7-460D-8800-771D28AC2D2C}" type="presOf" srcId="{43D6CB67-CFAE-4DF9-865D-A40F611DE292}" destId="{8A08C5A8-ED33-437B-8073-18851DCCDAB3}" srcOrd="0" destOrd="0" presId="urn:microsoft.com/office/officeart/2005/8/layout/list1"/>
    <dgm:cxn modelId="{EFB9E840-808A-4200-A43F-3929C876BBA5}" srcId="{43D6CB67-CFAE-4DF9-865D-A40F611DE292}" destId="{ECAEC673-2F2A-43CC-9D32-939A666151D0}" srcOrd="2" destOrd="0" parTransId="{68B6C685-3E01-4552-B071-3532987FEF3B}" sibTransId="{24925762-33C1-4F7E-8B69-986942D1CEDA}"/>
    <dgm:cxn modelId="{63EB5065-928F-4A4B-B061-0B9F63EA07F8}" type="presOf" srcId="{ECAEC673-2F2A-43CC-9D32-939A666151D0}" destId="{E7CE7B29-15A1-4A0E-96E7-0D7D7FC80449}" srcOrd="0" destOrd="2" presId="urn:microsoft.com/office/officeart/2005/8/layout/list1"/>
    <dgm:cxn modelId="{0CBFF046-A944-4378-B471-0FB4A43710A0}" srcId="{CE4B9384-6EDE-434F-B455-8D5D6170C59B}" destId="{F9B671D2-1F50-4C2C-BB5E-922E6B028A34}" srcOrd="2" destOrd="0" parTransId="{2B409852-9B0C-4B4B-8420-BD5EE5E1D1C1}" sibTransId="{015DF891-8525-43E0-84E0-B02CA01AB500}"/>
    <dgm:cxn modelId="{45889C6B-0F08-401C-9C96-943FE5B4259D}" srcId="{CE4B9384-6EDE-434F-B455-8D5D6170C59B}" destId="{C5A35031-FF3F-4A3C-B501-6B70709582BB}" srcOrd="1" destOrd="0" parTransId="{CB1B8938-408F-40C4-86CE-F4B29C2C8813}" sibTransId="{334FB273-148B-4327-B10D-08285378DC24}"/>
    <dgm:cxn modelId="{DE29FB6D-18C9-41E4-B72C-9F2C4D1CA4F9}" type="presOf" srcId="{5E7A3D5E-E01B-4FBF-A4BA-BCF091D76440}" destId="{E7CE7B29-15A1-4A0E-96E7-0D7D7FC80449}" srcOrd="0" destOrd="1" presId="urn:microsoft.com/office/officeart/2005/8/layout/list1"/>
    <dgm:cxn modelId="{033822B4-CB80-4771-B64C-65C04BC78921}" type="presOf" srcId="{F9B671D2-1F50-4C2C-BB5E-922E6B028A34}" destId="{CC0CCCB1-DC86-4CD5-9EB9-D712179DEFC8}" srcOrd="0" destOrd="2" presId="urn:microsoft.com/office/officeart/2005/8/layout/list1"/>
    <dgm:cxn modelId="{A440B5D0-EA27-4422-A25E-AA5EED49E6D0}" srcId="{361A2E03-3C79-4982-9A74-6438DB1A398B}" destId="{CE4B9384-6EDE-434F-B455-8D5D6170C59B}" srcOrd="1" destOrd="0" parTransId="{E4BAF060-77A1-42CD-8F34-31ED5A278E89}" sibTransId="{2A0324BD-D954-4C1B-A39D-BECBD6234783}"/>
    <dgm:cxn modelId="{3FD4BDD0-E5A7-4413-B745-CD152133668D}" srcId="{361A2E03-3C79-4982-9A74-6438DB1A398B}" destId="{43D6CB67-CFAE-4DF9-865D-A40F611DE292}" srcOrd="0" destOrd="0" parTransId="{5385BAFE-E4EF-4390-AAA0-23BC2B18A46B}" sibTransId="{D5B7E72D-5E1C-4872-982A-BD3474B68EE0}"/>
    <dgm:cxn modelId="{D12C66DA-A615-4939-A2ED-0C18467BAA57}" type="presOf" srcId="{CE4B9384-6EDE-434F-B455-8D5D6170C59B}" destId="{774658F4-01AE-466E-9948-8363F73B28EC}" srcOrd="1" destOrd="0" presId="urn:microsoft.com/office/officeart/2005/8/layout/list1"/>
    <dgm:cxn modelId="{196E24DF-B6DD-4315-8B58-AFA18428E799}" srcId="{43D6CB67-CFAE-4DF9-865D-A40F611DE292}" destId="{B82CD8C9-1050-4DFC-8BE9-5B7407AA81E5}" srcOrd="0" destOrd="0" parTransId="{6A425DB1-CC46-4E5F-A917-D22D599582E9}" sibTransId="{8142E04C-E406-4962-8275-EC98F811CD59}"/>
    <dgm:cxn modelId="{C0B8B8E0-3412-40E2-963B-65B7686241A6}" srcId="{CE4B9384-6EDE-434F-B455-8D5D6170C59B}" destId="{A7ADC64D-3955-4AFA-8637-ACE060CFF477}" srcOrd="0" destOrd="0" parTransId="{57C5459B-2D90-48EA-9C15-3D19EA3B733F}" sibTransId="{58788E40-D91E-4F5B-B839-0DB6B4063A95}"/>
    <dgm:cxn modelId="{DE59DC7A-56B9-4337-8BAD-F5110CB6B2FB}" type="presParOf" srcId="{2809534A-3A9C-486E-B773-A4597D1E05A9}" destId="{D306890C-546A-4D0C-9957-2F79314629B6}" srcOrd="0" destOrd="0" presId="urn:microsoft.com/office/officeart/2005/8/layout/list1"/>
    <dgm:cxn modelId="{FFB81967-21F4-46C1-AF35-17990DDD6CBC}" type="presParOf" srcId="{D306890C-546A-4D0C-9957-2F79314629B6}" destId="{8A08C5A8-ED33-437B-8073-18851DCCDAB3}" srcOrd="0" destOrd="0" presId="urn:microsoft.com/office/officeart/2005/8/layout/list1"/>
    <dgm:cxn modelId="{0D3F2FFE-1F1D-4755-8A90-9C8694BB7FFF}" type="presParOf" srcId="{D306890C-546A-4D0C-9957-2F79314629B6}" destId="{94552FC8-BEEC-4C00-B040-CD467144C837}" srcOrd="1" destOrd="0" presId="urn:microsoft.com/office/officeart/2005/8/layout/list1"/>
    <dgm:cxn modelId="{D2A89E1B-7019-4FE1-B949-95A207BEE25B}" type="presParOf" srcId="{2809534A-3A9C-486E-B773-A4597D1E05A9}" destId="{1D8E8F8A-2F07-4BF8-BCE6-9822D418AFEE}" srcOrd="1" destOrd="0" presId="urn:microsoft.com/office/officeart/2005/8/layout/list1"/>
    <dgm:cxn modelId="{06ECFB5D-EE5F-4820-AC61-E59AC1530F8A}" type="presParOf" srcId="{2809534A-3A9C-486E-B773-A4597D1E05A9}" destId="{E7CE7B29-15A1-4A0E-96E7-0D7D7FC80449}" srcOrd="2" destOrd="0" presId="urn:microsoft.com/office/officeart/2005/8/layout/list1"/>
    <dgm:cxn modelId="{11109F5C-CE0F-4563-81BE-A0A8ED5FC713}" type="presParOf" srcId="{2809534A-3A9C-486E-B773-A4597D1E05A9}" destId="{1CFC8658-17EF-4022-AC32-7A758802882E}" srcOrd="3" destOrd="0" presId="urn:microsoft.com/office/officeart/2005/8/layout/list1"/>
    <dgm:cxn modelId="{B65866CE-F2E2-4399-97D0-BA99D7B53472}" type="presParOf" srcId="{2809534A-3A9C-486E-B773-A4597D1E05A9}" destId="{6298946F-1481-4BB7-A56D-BA6A663F8605}" srcOrd="4" destOrd="0" presId="urn:microsoft.com/office/officeart/2005/8/layout/list1"/>
    <dgm:cxn modelId="{F4DE164D-C809-40C6-A703-383ACCA73EDA}" type="presParOf" srcId="{6298946F-1481-4BB7-A56D-BA6A663F8605}" destId="{D04D2134-8171-4C84-8793-F7E086E7414D}" srcOrd="0" destOrd="0" presId="urn:microsoft.com/office/officeart/2005/8/layout/list1"/>
    <dgm:cxn modelId="{E66B7E26-6847-43DF-8A9E-0770155F2C15}" type="presParOf" srcId="{6298946F-1481-4BB7-A56D-BA6A663F8605}" destId="{774658F4-01AE-466E-9948-8363F73B28EC}" srcOrd="1" destOrd="0" presId="urn:microsoft.com/office/officeart/2005/8/layout/list1"/>
    <dgm:cxn modelId="{44B652D3-0327-4129-9B60-C513C9F5D8D0}" type="presParOf" srcId="{2809534A-3A9C-486E-B773-A4597D1E05A9}" destId="{244D6D73-E7FE-423D-93A5-0B5566549D8C}" srcOrd="5" destOrd="0" presId="urn:microsoft.com/office/officeart/2005/8/layout/list1"/>
    <dgm:cxn modelId="{DD5ECF1B-19E2-4728-86A0-397EDEC27C3D}" type="presParOf" srcId="{2809534A-3A9C-486E-B773-A4597D1E05A9}" destId="{CC0CCCB1-DC86-4CD5-9EB9-D712179DEF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E7B29-15A1-4A0E-96E7-0D7D7FC80449}">
      <dsp:nvSpPr>
        <dsp:cNvPr id="0" name=""/>
        <dsp:cNvSpPr/>
      </dsp:nvSpPr>
      <dsp:spPr>
        <a:xfrm>
          <a:off x="0" y="367422"/>
          <a:ext cx="10515600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>
              <a:latin typeface="Microsoft GothicNeo Light"/>
              <a:ea typeface="Microsoft GothicNeo Light"/>
              <a:cs typeface="Microsoft GothicNeo Light"/>
            </a:rPr>
            <a:t>신뢰성</a:t>
          </a:r>
          <a:endParaRPr lang="en-US" altLang="ko-KR" sz="2100" kern="1200">
            <a:latin typeface="Microsoft GothicNeo Light"/>
            <a:ea typeface="Microsoft GothicNeo Light"/>
            <a:cs typeface="Microsoft GothicNeo Light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>
              <a:latin typeface="Microsoft GothicNeo Light"/>
              <a:ea typeface="Microsoft GothicNeo Light"/>
              <a:cs typeface="Microsoft GothicNeo Light"/>
            </a:rPr>
            <a:t>확장성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>
              <a:latin typeface="Microsoft GothicNeo Light"/>
              <a:ea typeface="Microsoft GothicNeo Light"/>
              <a:cs typeface="Microsoft GothicNeo Light"/>
            </a:rPr>
            <a:t>정합성</a:t>
          </a:r>
          <a:endParaRPr lang="en-US" sz="2100" kern="1200" err="1">
            <a:latin typeface="Microsoft GothicNeo Light"/>
            <a:ea typeface="Microsoft GothicNeo Light"/>
            <a:cs typeface="Microsoft GothicNeo Light"/>
          </a:endParaRPr>
        </a:p>
      </dsp:txBody>
      <dsp:txXfrm>
        <a:off x="0" y="367422"/>
        <a:ext cx="10515600" cy="1852200"/>
      </dsp:txXfrm>
    </dsp:sp>
    <dsp:sp modelId="{94552FC8-BEEC-4C00-B040-CD467144C837}">
      <dsp:nvSpPr>
        <dsp:cNvPr id="0" name=""/>
        <dsp:cNvSpPr/>
      </dsp:nvSpPr>
      <dsp:spPr>
        <a:xfrm>
          <a:off x="525780" y="57462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err="1">
              <a:latin typeface="맑은 고딕" panose="020F0302020204030204"/>
            </a:rPr>
            <a:t>문제</a:t>
          </a:r>
          <a:r>
            <a:rPr lang="en-US" altLang="ko-KR" sz="2100" kern="1200">
              <a:latin typeface="맑은 고딕" panose="020F0302020204030204"/>
            </a:rPr>
            <a:t> </a:t>
          </a:r>
          <a:r>
            <a:rPr lang="en-US" altLang="ko-KR" sz="2100" kern="1200" err="1">
              <a:latin typeface="맑은 고딕" panose="020F0302020204030204"/>
            </a:rPr>
            <a:t>정의</a:t>
          </a:r>
          <a:endParaRPr lang="en-US" sz="2100" kern="1200" err="1"/>
        </a:p>
      </dsp:txBody>
      <dsp:txXfrm>
        <a:off x="556042" y="87724"/>
        <a:ext cx="7300396" cy="559396"/>
      </dsp:txXfrm>
    </dsp:sp>
    <dsp:sp modelId="{CC0CCCB1-DC86-4CD5-9EB9-D712179DEFC8}">
      <dsp:nvSpPr>
        <dsp:cNvPr id="0" name=""/>
        <dsp:cNvSpPr/>
      </dsp:nvSpPr>
      <dsp:spPr>
        <a:xfrm>
          <a:off x="0" y="2642982"/>
          <a:ext cx="10515600" cy="22090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Isolate 를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통한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채점의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신뢰성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보장</a:t>
          </a:r>
          <a:endParaRPr lang="en-US" altLang="ko-KR" sz="2100" kern="1200">
            <a:latin typeface="Microsoft GothicNeo Light"/>
            <a:ea typeface="Microsoft GothicNeo Light"/>
            <a:cs typeface="Microsoft GothicNeo Ligh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모든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서비스에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대해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컨테이너화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완료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및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확장성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제공 가능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메시지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큐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기반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데이터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동기화를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통해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 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정합성</a:t>
          </a:r>
          <a:r>
            <a:rPr lang="en-US" altLang="ko-KR" sz="2100" kern="1200">
              <a:latin typeface="Microsoft GothicNeo Light"/>
              <a:ea typeface="Microsoft GothicNeo Light"/>
              <a:cs typeface="Microsoft GothicNeo Light"/>
            </a:rPr>
            <a:t> </a:t>
          </a:r>
          <a:r>
            <a:rPr lang="en-US" altLang="ko-KR" sz="2100" kern="1200" err="1">
              <a:latin typeface="Microsoft GothicNeo Light"/>
              <a:ea typeface="Microsoft GothicNeo Light"/>
              <a:cs typeface="Microsoft GothicNeo Light"/>
            </a:rPr>
            <a:t>제공</a:t>
          </a:r>
          <a:endParaRPr lang="en-US" altLang="ko-KR" sz="2100" kern="1200">
            <a:latin typeface="Microsoft GothicNeo Light"/>
            <a:ea typeface="Microsoft GothicNeo Light"/>
            <a:cs typeface="Microsoft GothicNeo Light"/>
          </a:endParaRPr>
        </a:p>
      </dsp:txBody>
      <dsp:txXfrm>
        <a:off x="0" y="2642982"/>
        <a:ext cx="10515600" cy="2209026"/>
      </dsp:txXfrm>
    </dsp:sp>
    <dsp:sp modelId="{774658F4-01AE-466E-9948-8363F73B28EC}">
      <dsp:nvSpPr>
        <dsp:cNvPr id="0" name=""/>
        <dsp:cNvSpPr/>
      </dsp:nvSpPr>
      <dsp:spPr>
        <a:xfrm>
          <a:off x="525780" y="2333022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>
              <a:latin typeface="맑은 고딕" panose="020F0302020204030204"/>
            </a:rPr>
            <a:t>해결방안</a:t>
          </a:r>
          <a:endParaRPr lang="en-US" altLang="ko-KR" sz="2100" kern="1200"/>
        </a:p>
      </dsp:txBody>
      <dsp:txXfrm>
        <a:off x="556042" y="2363284"/>
        <a:ext cx="730039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8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58.9404" units="1/cm"/>
          <inkml:channelProperty channel="Y" name="resolution" value="95.2381" units="1/cm"/>
          <inkml:channelProperty channel="T" name="resolution" value="1" units="1/dev"/>
        </inkml:channelProperties>
      </inkml:inkSource>
      <inkml:timestamp xml:id="ts0" timeString="2023-11-25T15:02:23.83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13828 13395 0</inkml:trace>
  <inkml:trace contextRef="#ctx0" brushRef="#br0" timeOffset="273">15696 11817 0</inkml:trace>
  <inkml:trace contextRef="#ctx0" brushRef="#br1" timeOffset="8304">15405 6746 0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D0473-F30B-429D-977C-F195C5A3134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A0ECE-7D90-40B3-B108-682F0FEFB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9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0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각 서비스 간 데이터를 동기화하기 위해 </a:t>
            </a:r>
            <a:r>
              <a:rPr lang="ko-KR" altLang="en-US" err="1"/>
              <a:t>메세지큐를</a:t>
            </a:r>
            <a:r>
              <a:rPr lang="ko-KR" altLang="en-US"/>
              <a:t> 사용합니다</a:t>
            </a:r>
            <a:r>
              <a:rPr lang="en-US" altLang="ko-KR"/>
              <a:t>. </a:t>
            </a:r>
            <a:r>
              <a:rPr lang="ko-KR" altLang="en-US"/>
              <a:t>먼저 </a:t>
            </a:r>
            <a:r>
              <a:rPr lang="en-US" altLang="ko-KR"/>
              <a:t>SNS</a:t>
            </a:r>
            <a:r>
              <a:rPr lang="ko-KR" altLang="en-US"/>
              <a:t>는 발행</a:t>
            </a:r>
            <a:r>
              <a:rPr lang="en-US" altLang="ko-KR"/>
              <a:t>/</a:t>
            </a:r>
            <a:r>
              <a:rPr lang="ko-KR" altLang="en-US"/>
              <a:t>구독 패턴의 이벤트를 기반한 </a:t>
            </a:r>
            <a:r>
              <a:rPr lang="ko-KR" altLang="en-US" err="1"/>
              <a:t>메세징</a:t>
            </a:r>
            <a:r>
              <a:rPr lang="ko-KR" altLang="en-US"/>
              <a:t> 기능을 제공합니다</a:t>
            </a:r>
            <a:r>
              <a:rPr lang="en-US" altLang="ko-KR"/>
              <a:t>. </a:t>
            </a:r>
            <a:r>
              <a:rPr lang="ko-KR" altLang="en-US"/>
              <a:t>각 </a:t>
            </a:r>
            <a:r>
              <a:rPr lang="en-US" altLang="ko-KR"/>
              <a:t>SNS</a:t>
            </a:r>
            <a:r>
              <a:rPr lang="ko-KR" altLang="en-US"/>
              <a:t>는 토픽별로 분류됩니다</a:t>
            </a:r>
            <a:r>
              <a:rPr lang="en-US" altLang="ko-KR"/>
              <a:t>.</a:t>
            </a:r>
          </a:p>
          <a:p>
            <a:r>
              <a:rPr lang="en-US" altLang="ko-KR"/>
              <a:t>SQS</a:t>
            </a:r>
            <a:r>
              <a:rPr lang="ko-KR" altLang="en-US"/>
              <a:t>는 여러 명의 생산자가 하나의 구독자에게 메시지를 전달하는 </a:t>
            </a:r>
            <a:r>
              <a:rPr lang="ko-KR" altLang="en-US" err="1"/>
              <a:t>대기열</a:t>
            </a:r>
            <a:r>
              <a:rPr lang="ko-KR" altLang="en-US"/>
              <a:t> 시스템입니다</a:t>
            </a:r>
            <a:r>
              <a:rPr lang="en-US" altLang="ko-KR"/>
              <a:t>. </a:t>
            </a:r>
            <a:r>
              <a:rPr lang="ko-KR" altLang="en-US"/>
              <a:t>처리량이 높은 시스템 간 메시지를 주고 받기 위해 대기열을 사용합니다</a:t>
            </a:r>
            <a:r>
              <a:rPr lang="en-US" altLang="ko-KR"/>
              <a:t>. </a:t>
            </a:r>
            <a:r>
              <a:rPr lang="ko-KR" altLang="en-US"/>
              <a:t>또한 메시지가 처리되기 전까지 이를 저장하고 </a:t>
            </a:r>
            <a:r>
              <a:rPr lang="ko-KR" altLang="en-US" err="1"/>
              <a:t>버퍼링하거나</a:t>
            </a:r>
            <a:r>
              <a:rPr lang="ko-KR" altLang="en-US"/>
              <a:t> 한 번에 모아 작업하는 배치 처리 기능을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각 서비스들 간 통신은 이들에 의존하는 </a:t>
            </a:r>
            <a:r>
              <a:rPr lang="en-US" altLang="ko-KR"/>
              <a:t>Fanout </a:t>
            </a:r>
            <a:r>
              <a:rPr lang="ko-KR" altLang="en-US"/>
              <a:t>패턴에 따릅니다</a:t>
            </a:r>
            <a:r>
              <a:rPr lang="en-US" altLang="ko-KR"/>
              <a:t>. </a:t>
            </a:r>
            <a:r>
              <a:rPr lang="ko-KR" altLang="en-US"/>
              <a:t>특정 </a:t>
            </a:r>
            <a:r>
              <a:rPr lang="en-US" altLang="ko-KR"/>
              <a:t>SNS</a:t>
            </a:r>
            <a:r>
              <a:rPr lang="ko-KR" altLang="en-US"/>
              <a:t>에 대해 여러 </a:t>
            </a:r>
            <a:r>
              <a:rPr lang="en-US" altLang="ko-KR"/>
              <a:t>SQS</a:t>
            </a:r>
            <a:r>
              <a:rPr lang="ko-KR" altLang="en-US"/>
              <a:t>가 구독하고</a:t>
            </a:r>
            <a:r>
              <a:rPr lang="en-US" altLang="ko-KR"/>
              <a:t>, </a:t>
            </a:r>
            <a:r>
              <a:rPr lang="ko-KR" altLang="en-US"/>
              <a:t>각 서비스가 </a:t>
            </a:r>
            <a:r>
              <a:rPr lang="en-US" altLang="ko-KR"/>
              <a:t>SQS</a:t>
            </a:r>
            <a:r>
              <a:rPr lang="ko-KR" altLang="en-US"/>
              <a:t>를 하나씩 소비합니다</a:t>
            </a:r>
            <a:r>
              <a:rPr lang="en-US" altLang="ko-KR"/>
              <a:t>.</a:t>
            </a:r>
          </a:p>
          <a:p>
            <a:r>
              <a:rPr lang="ko-KR" altLang="en-US"/>
              <a:t>이번에 추가한 기능 중 하나인 실시간 채점 현황을 확인하는 기능에 대해 </a:t>
            </a:r>
            <a:r>
              <a:rPr lang="ko-KR" altLang="en-US" err="1"/>
              <a:t>설명드리자면</a:t>
            </a:r>
            <a:r>
              <a:rPr lang="en-US" altLang="ko-KR"/>
              <a:t>, </a:t>
            </a:r>
            <a:r>
              <a:rPr lang="ko-KR" altLang="en-US"/>
              <a:t>채점을 담당하는 채점 서버의 워커들이 </a:t>
            </a:r>
            <a:r>
              <a:rPr lang="en-US" altLang="ko-KR" err="1"/>
              <a:t>JudgeRT</a:t>
            </a:r>
            <a:r>
              <a:rPr lang="ko-KR" altLang="en-US"/>
              <a:t>라는 큐에 채점 현황을 보냅니다</a:t>
            </a:r>
            <a:r>
              <a:rPr lang="en-US" altLang="ko-KR"/>
              <a:t>. </a:t>
            </a:r>
            <a:r>
              <a:rPr lang="ko-KR" altLang="en-US"/>
              <a:t>이를 실시간 처리 서비스에서 받아와 사용자에게 </a:t>
            </a:r>
            <a:r>
              <a:rPr lang="ko-KR" altLang="en-US" err="1"/>
              <a:t>웹소켓을</a:t>
            </a:r>
            <a:r>
              <a:rPr lang="ko-KR" altLang="en-US"/>
              <a:t> 통해 채점 현황을 알려줄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7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32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3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06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문제 관리서비스는 사용자가 풀어야 할 문제와 채점에 사용될 테스트케이스를 관리하는 서비스입니다</a:t>
            </a:r>
            <a:r>
              <a:rPr lang="en-US" altLang="ko-KR"/>
              <a:t>. </a:t>
            </a:r>
            <a:r>
              <a:rPr lang="ko-KR" altLang="en-US"/>
              <a:t>기본적인 추가</a:t>
            </a:r>
            <a:r>
              <a:rPr lang="en-US" altLang="ko-KR"/>
              <a:t>/</a:t>
            </a:r>
            <a:r>
              <a:rPr lang="ko-KR" altLang="en-US"/>
              <a:t>삭제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읽기 기능을 제공합니다</a:t>
            </a:r>
            <a:r>
              <a:rPr lang="en-US" altLang="ko-KR"/>
              <a:t>. </a:t>
            </a:r>
            <a:r>
              <a:rPr lang="ko-KR" altLang="en-US"/>
              <a:t>또한 채점 결과에 따라 문제를 맞추거나 틀린 횟수를 </a:t>
            </a:r>
            <a:r>
              <a:rPr lang="ko-KR" altLang="en-US" err="1"/>
              <a:t>카운팅하고</a:t>
            </a:r>
            <a:r>
              <a:rPr lang="ko-KR" altLang="en-US"/>
              <a:t> 채점서버가 갖고 있는 테스트 케이스를 동기화하는 작업을 수행합니다</a:t>
            </a:r>
            <a:r>
              <a:rPr lang="en-US" altLang="ko-KR"/>
              <a:t>. </a:t>
            </a:r>
            <a:r>
              <a:rPr lang="ko-KR" altLang="en-US"/>
              <a:t>프레임워크는 스프링 부트를 사용했고 </a:t>
            </a:r>
            <a:r>
              <a:rPr lang="en-US" altLang="ko-KR"/>
              <a:t>DB</a:t>
            </a:r>
            <a:r>
              <a:rPr lang="ko-KR" altLang="en-US"/>
              <a:t>는 마리아 </a:t>
            </a:r>
            <a:r>
              <a:rPr lang="ko-KR" altLang="en-US" err="1"/>
              <a:t>디비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ko-KR" altLang="en-US" err="1"/>
              <a:t>도커</a:t>
            </a:r>
            <a:r>
              <a:rPr lang="ko-KR" altLang="en-US"/>
              <a:t> 컨테이너를 띄워 배포를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54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문제 및 테스트케이스의 변경사항이 발생했을 때 이를 동기화하는 과정을 </a:t>
            </a:r>
            <a:r>
              <a:rPr lang="ko-KR" altLang="en-US" err="1"/>
              <a:t>설명드리겠습니다</a:t>
            </a:r>
            <a:r>
              <a:rPr lang="en-US" altLang="ko-KR"/>
              <a:t>. </a:t>
            </a:r>
            <a:r>
              <a:rPr lang="ko-KR" altLang="en-US"/>
              <a:t>변경 </a:t>
            </a:r>
            <a:r>
              <a:rPr lang="en-US" altLang="ko-KR"/>
              <a:t>API</a:t>
            </a:r>
            <a:r>
              <a:rPr lang="ko-KR" altLang="en-US"/>
              <a:t>가 호출되면 문제 관리서비스에서 </a:t>
            </a:r>
            <a:r>
              <a:rPr lang="en-US" altLang="ko-KR"/>
              <a:t>DB</a:t>
            </a:r>
            <a:r>
              <a:rPr lang="ko-KR" altLang="en-US"/>
              <a:t>에 트랜잭션을 보내 변경사항을 반영합니다</a:t>
            </a:r>
            <a:r>
              <a:rPr lang="en-US" altLang="ko-KR"/>
              <a:t>. </a:t>
            </a:r>
            <a:r>
              <a:rPr lang="ko-KR" altLang="en-US"/>
              <a:t>이 때</a:t>
            </a:r>
            <a:r>
              <a:rPr lang="en-US" altLang="ko-KR"/>
              <a:t>, </a:t>
            </a:r>
            <a:r>
              <a:rPr lang="ko-KR" altLang="en-US"/>
              <a:t>테스트 케이스에도 변경사항이 발생할 경우</a:t>
            </a:r>
            <a:r>
              <a:rPr lang="en-US" altLang="ko-KR"/>
              <a:t>, </a:t>
            </a:r>
            <a:r>
              <a:rPr lang="ko-KR" altLang="en-US"/>
              <a:t>채점서버의 테스트케이스도 변경되어야 합니다</a:t>
            </a:r>
            <a:r>
              <a:rPr lang="en-US" altLang="ko-KR"/>
              <a:t>. </a:t>
            </a:r>
            <a:r>
              <a:rPr lang="ko-KR" altLang="en-US"/>
              <a:t>이 경우엔 </a:t>
            </a:r>
            <a:r>
              <a:rPr lang="en-US" altLang="ko-KR" err="1"/>
              <a:t>TestCaseQueueing</a:t>
            </a:r>
            <a:r>
              <a:rPr lang="ko-KR" altLang="en-US"/>
              <a:t>이라는 토픽에 테스트케이스의 정보와 </a:t>
            </a:r>
            <a:r>
              <a:rPr lang="en-US" altLang="ko-KR"/>
              <a:t>ADD, DELETE, UPDATE</a:t>
            </a:r>
            <a:r>
              <a:rPr lang="ko-KR" altLang="en-US"/>
              <a:t>와 같은 이벤트 설명을 메시지로 발행합니다</a:t>
            </a:r>
            <a:r>
              <a:rPr lang="en-US" altLang="ko-KR"/>
              <a:t>. </a:t>
            </a:r>
            <a:r>
              <a:rPr lang="ko-KR" altLang="en-US"/>
              <a:t>그 후</a:t>
            </a:r>
            <a:r>
              <a:rPr lang="en-US" altLang="ko-KR"/>
              <a:t>, </a:t>
            </a:r>
            <a:r>
              <a:rPr lang="ko-KR" altLang="en-US"/>
              <a:t>토픽을 구독 중인 채점서버의 </a:t>
            </a:r>
            <a:r>
              <a:rPr lang="ko-KR" altLang="en-US" err="1"/>
              <a:t>메세지큐에</a:t>
            </a:r>
            <a:r>
              <a:rPr lang="ko-KR" altLang="en-US"/>
              <a:t> 메시지가 발행되어</a:t>
            </a:r>
            <a:r>
              <a:rPr lang="en-US" altLang="ko-KR"/>
              <a:t>, </a:t>
            </a:r>
            <a:r>
              <a:rPr lang="ko-KR" altLang="en-US"/>
              <a:t>채점서비스에서 이를 받아와 동기화 작업을 시작하게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채점 서비스에서 채점이 완료되면 </a:t>
            </a:r>
            <a:r>
              <a:rPr lang="ko-KR" altLang="en-US" err="1"/>
              <a:t>카운팅</a:t>
            </a:r>
            <a:r>
              <a:rPr lang="ko-KR" altLang="en-US"/>
              <a:t> 작업을 하게 되는데요</a:t>
            </a:r>
            <a:r>
              <a:rPr lang="en-US" altLang="ko-KR"/>
              <a:t>. </a:t>
            </a:r>
            <a:r>
              <a:rPr lang="ko-KR" altLang="en-US"/>
              <a:t>이를 위해 채점이 완료되었을 때 발행되는 </a:t>
            </a:r>
            <a:r>
              <a:rPr lang="en-US" altLang="ko-KR" err="1"/>
              <a:t>JudgeDone</a:t>
            </a:r>
            <a:r>
              <a:rPr lang="en-US" altLang="ko-KR"/>
              <a:t> </a:t>
            </a:r>
            <a:r>
              <a:rPr lang="ko-KR" altLang="en-US"/>
              <a:t>토픽을 </a:t>
            </a:r>
            <a:r>
              <a:rPr lang="en-US" altLang="ko-KR" err="1"/>
              <a:t>ProblemManage</a:t>
            </a:r>
            <a:r>
              <a:rPr lang="en-US" altLang="ko-KR"/>
              <a:t> </a:t>
            </a:r>
            <a:r>
              <a:rPr lang="ko-KR" altLang="en-US"/>
              <a:t>큐가 구독합니다</a:t>
            </a:r>
            <a:r>
              <a:rPr lang="en-US" altLang="ko-KR"/>
              <a:t>. </a:t>
            </a:r>
            <a:r>
              <a:rPr lang="ko-KR" altLang="en-US"/>
              <a:t>문제 관리 서비스가 메시지를 </a:t>
            </a:r>
            <a:r>
              <a:rPr lang="en-US" altLang="ko-KR" err="1"/>
              <a:t>sqs</a:t>
            </a:r>
            <a:r>
              <a:rPr lang="en-US" altLang="ko-KR"/>
              <a:t> </a:t>
            </a:r>
            <a:r>
              <a:rPr lang="ko-KR" altLang="en-US" err="1"/>
              <a:t>리스너를</a:t>
            </a:r>
            <a:r>
              <a:rPr lang="ko-KR" altLang="en-US"/>
              <a:t> 통해 </a:t>
            </a:r>
            <a:r>
              <a:rPr lang="ko-KR" altLang="en-US" err="1"/>
              <a:t>메세지큐에서</a:t>
            </a:r>
            <a:r>
              <a:rPr lang="ko-KR" altLang="en-US"/>
              <a:t> 메시지를 비동기식으로 받아옵니다</a:t>
            </a:r>
            <a:r>
              <a:rPr lang="en-US" altLang="ko-KR"/>
              <a:t>. </a:t>
            </a:r>
            <a:r>
              <a:rPr lang="ko-KR" altLang="en-US"/>
              <a:t>메시지가 수신되었을 때</a:t>
            </a:r>
            <a:r>
              <a:rPr lang="en-US" altLang="ko-KR"/>
              <a:t>, </a:t>
            </a:r>
            <a:r>
              <a:rPr lang="ko-KR" altLang="en-US"/>
              <a:t>메시지의 </a:t>
            </a:r>
            <a:r>
              <a:rPr lang="en-US" altLang="ko-KR"/>
              <a:t>payload</a:t>
            </a:r>
            <a:r>
              <a:rPr lang="ko-KR" altLang="en-US"/>
              <a:t>를 </a:t>
            </a:r>
            <a:r>
              <a:rPr lang="en-US" altLang="ko-KR" err="1"/>
              <a:t>ResultSubmit</a:t>
            </a:r>
            <a:r>
              <a:rPr lang="en-US" altLang="ko-KR"/>
              <a:t> </a:t>
            </a:r>
            <a:r>
              <a:rPr lang="ko-KR" altLang="en-US"/>
              <a:t>클래스로 변환합니다</a:t>
            </a:r>
            <a:r>
              <a:rPr lang="en-US" altLang="ko-KR"/>
              <a:t>. </a:t>
            </a:r>
            <a:r>
              <a:rPr lang="ko-KR" altLang="en-US"/>
              <a:t>그 후</a:t>
            </a:r>
            <a:r>
              <a:rPr lang="en-US" altLang="ko-KR"/>
              <a:t>, </a:t>
            </a:r>
            <a:r>
              <a:rPr lang="en-US" altLang="ko-KR" err="1"/>
              <a:t>enum</a:t>
            </a:r>
            <a:r>
              <a:rPr lang="ko-KR" altLang="en-US"/>
              <a:t>형태의 멤버변수를 통해 정답을 맞췄는지</a:t>
            </a:r>
            <a:r>
              <a:rPr lang="en-US" altLang="ko-KR"/>
              <a:t>, </a:t>
            </a:r>
            <a:r>
              <a:rPr lang="ko-KR" altLang="en-US"/>
              <a:t>에러가 </a:t>
            </a:r>
            <a:r>
              <a:rPr lang="ko-KR" altLang="en-US" err="1"/>
              <a:t>발생했는</a:t>
            </a:r>
            <a:r>
              <a:rPr lang="ko-KR" altLang="en-US"/>
              <a:t> 지를 판단하여 문제 관리 서비스의 </a:t>
            </a:r>
            <a:r>
              <a:rPr lang="en-US" altLang="ko-KR"/>
              <a:t>DB</a:t>
            </a:r>
            <a:r>
              <a:rPr lang="ko-KR" altLang="en-US"/>
              <a:t>에 트랜잭션을 날려 문제의 정답과 오답 </a:t>
            </a:r>
            <a:r>
              <a:rPr lang="ko-KR" altLang="en-US" err="1"/>
              <a:t>카운팅을</a:t>
            </a:r>
            <a:r>
              <a:rPr lang="ko-KR" altLang="en-US"/>
              <a:t> 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6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66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보이는 것과 같이</a:t>
            </a:r>
            <a:r>
              <a:rPr lang="en-US" altLang="ko-KR"/>
              <a:t>, </a:t>
            </a:r>
            <a:r>
              <a:rPr lang="ko-KR" altLang="en-US"/>
              <a:t>프론트에서 문제를 추가할 수 있습니다</a:t>
            </a:r>
            <a:r>
              <a:rPr lang="en-US" altLang="ko-KR"/>
              <a:t>. </a:t>
            </a:r>
            <a:r>
              <a:rPr lang="ko-KR" altLang="en-US"/>
              <a:t>제목과 문제의 설명</a:t>
            </a:r>
            <a:r>
              <a:rPr lang="en-US" altLang="ko-KR"/>
              <a:t>, </a:t>
            </a:r>
            <a:r>
              <a:rPr lang="ko-KR" altLang="en-US"/>
              <a:t>그리고 인풋 아웃풋의 대한 설명과 시간 제한과 메모리 제한을 정의할 수 있습니다</a:t>
            </a:r>
            <a:r>
              <a:rPr lang="en-US" altLang="ko-KR"/>
              <a:t>. </a:t>
            </a:r>
            <a:r>
              <a:rPr lang="ko-KR" altLang="en-US"/>
              <a:t>그리고 테스트케이스를 </a:t>
            </a:r>
            <a:r>
              <a:rPr lang="en-US" altLang="ko-KR" err="1"/>
              <a:t>json</a:t>
            </a:r>
            <a:r>
              <a:rPr lang="ko-KR" altLang="en-US"/>
              <a:t>형태로 여러 개 추가할 수 있습니다</a:t>
            </a:r>
            <a:r>
              <a:rPr lang="en-US" altLang="ko-KR"/>
              <a:t>. </a:t>
            </a:r>
            <a:r>
              <a:rPr lang="ko-KR" altLang="en-US"/>
              <a:t>문제를 추가하게 되면</a:t>
            </a:r>
            <a:r>
              <a:rPr lang="en-US" altLang="ko-KR"/>
              <a:t>, </a:t>
            </a:r>
            <a:r>
              <a:rPr lang="ko-KR" altLang="en-US"/>
              <a:t>채점서버에게 테스트케이스가 추가되었다는 정보를 알려주기 위해</a:t>
            </a:r>
            <a:r>
              <a:rPr lang="en-US" altLang="ko-KR"/>
              <a:t>, </a:t>
            </a:r>
            <a:r>
              <a:rPr lang="ko-KR" altLang="en-US"/>
              <a:t>문제관리 서비스에서 메시지를 발행하게 됩니다</a:t>
            </a:r>
            <a:r>
              <a:rPr lang="en-US" altLang="ko-KR"/>
              <a:t>. </a:t>
            </a:r>
            <a:r>
              <a:rPr lang="ko-KR" altLang="en-US"/>
              <a:t>동기화가 완료되면</a:t>
            </a:r>
            <a:r>
              <a:rPr lang="en-US" altLang="ko-KR"/>
              <a:t> </a:t>
            </a:r>
            <a:r>
              <a:rPr lang="ko-KR" altLang="en-US"/>
              <a:t>오른쪽 사진처럼 채점 서비스에 테스트케이스가 파일 시스템에 들어온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90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전 슬라이드에서 추가한 문제를 이렇게 프론트에서 </a:t>
            </a:r>
            <a:r>
              <a:rPr lang="ko-KR" altLang="en-US" err="1"/>
              <a:t>확인해보실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5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226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59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54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채점이 완료되면 제출 서비스와 문제 관리 서비스가 구독 중인 토픽에 메시지가 발행됩니다</a:t>
            </a:r>
            <a:r>
              <a:rPr lang="en-US" altLang="ko-KR"/>
              <a:t>. </a:t>
            </a:r>
            <a:r>
              <a:rPr lang="ko-KR" altLang="en-US"/>
              <a:t>이를 통해 채점된 문제</a:t>
            </a:r>
            <a:r>
              <a:rPr lang="en-US" altLang="ko-KR"/>
              <a:t>, </a:t>
            </a:r>
            <a:r>
              <a:rPr lang="ko-KR" altLang="en-US"/>
              <a:t>답안에 작성된 언어</a:t>
            </a:r>
            <a:r>
              <a:rPr lang="en-US" altLang="ko-KR"/>
              <a:t>, </a:t>
            </a:r>
            <a:r>
              <a:rPr lang="ko-KR" altLang="en-US"/>
              <a:t>사용된 최대 메모리와 시간 그리고 정답인지 아닌지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2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A538-4934-8BF9-F02F-8E34198D0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15871B-C14C-CC70-F6E7-9AAB1965E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4E2F38-33C0-5682-C0A9-0D8396DC9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80F597-AF04-B5E3-905E-5E6776AB4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2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서비스의 요구사항에 대해 </a:t>
            </a:r>
            <a:r>
              <a:rPr lang="ko-KR" altLang="en-US" err="1"/>
              <a:t>설명드리겠씁니다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사용자가 풀 수 있는 알고리즘을 문제들을 추가하거나 수정</a:t>
            </a:r>
            <a:r>
              <a:rPr lang="en-US" altLang="ko-KR"/>
              <a:t>, </a:t>
            </a:r>
            <a:r>
              <a:rPr lang="ko-KR" altLang="en-US"/>
              <a:t>그리고 읽어오고 삭제할 수 있어야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7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2</a:t>
            </a:r>
            <a:r>
              <a:rPr lang="ko-KR" altLang="en-US"/>
              <a:t>번째로</a:t>
            </a:r>
            <a:r>
              <a:rPr lang="en-US" altLang="ko-KR"/>
              <a:t>, </a:t>
            </a:r>
            <a:r>
              <a:rPr lang="ko-KR" altLang="en-US"/>
              <a:t>사용자가 답안을 제출하는 순간부터 실시간으로 채점이 이루어져야 합니다</a:t>
            </a:r>
            <a:r>
              <a:rPr lang="en-US" altLang="ko-KR"/>
              <a:t>. </a:t>
            </a:r>
            <a:r>
              <a:rPr lang="ko-KR" altLang="en-US"/>
              <a:t>또한 채점 과정을 사용자가 직접 확인할 수 있어야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0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사용자는 답안지를 작성하여 제출할 수 있어야 합니다</a:t>
            </a:r>
            <a:r>
              <a:rPr lang="en-US" altLang="ko-KR"/>
              <a:t>. </a:t>
            </a:r>
            <a:r>
              <a:rPr lang="ko-KR" altLang="en-US"/>
              <a:t>제출된 답안지를 서비스가 채점하고 채점 결과를 사용자가 확인할 수 있어야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6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서비스의 기능적 요구사항을 다시 한번 요약해서 </a:t>
            </a:r>
            <a:r>
              <a:rPr lang="ko-KR" altLang="en-US" err="1"/>
              <a:t>설명드리자면</a:t>
            </a:r>
            <a:r>
              <a:rPr lang="en-US" altLang="ko-KR"/>
              <a:t>, </a:t>
            </a:r>
            <a:r>
              <a:rPr lang="ko-KR" altLang="en-US"/>
              <a:t>직접 문제를 추가하고 다른 사용자와 공유할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또한 모든 문제에 대해 답안지를 제출하고 채점 현황을 실시간으로 볼 수 있어야 합니다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답안지가 정답인지</a:t>
            </a:r>
            <a:r>
              <a:rPr lang="en-US" altLang="ko-KR"/>
              <a:t>, </a:t>
            </a:r>
            <a:r>
              <a:rPr lang="ko-KR" altLang="en-US"/>
              <a:t>오답인지 확인할 수 있습니다</a:t>
            </a:r>
            <a:r>
              <a:rPr lang="en-US" altLang="ko-KR"/>
              <a:t>. </a:t>
            </a:r>
            <a:r>
              <a:rPr lang="ko-KR" altLang="en-US"/>
              <a:t>그리고 만약 에러가 발생했다면 </a:t>
            </a:r>
            <a:r>
              <a:rPr lang="ko-KR" altLang="en-US" err="1"/>
              <a:t>에러메세지를</a:t>
            </a:r>
            <a:r>
              <a:rPr lang="ko-KR" altLang="en-US"/>
              <a:t> 확인할 수 있어야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63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비기능적 요구사항은 다음과 같습니다</a:t>
            </a:r>
            <a:r>
              <a:rPr lang="en-US" altLang="ko-KR"/>
              <a:t>. </a:t>
            </a:r>
            <a:r>
              <a:rPr lang="ko-KR" altLang="en-US"/>
              <a:t>기본적인 </a:t>
            </a:r>
            <a:r>
              <a:rPr lang="en-US" altLang="ko-KR"/>
              <a:t>API</a:t>
            </a:r>
            <a:r>
              <a:rPr lang="ko-KR" altLang="en-US"/>
              <a:t>콜은 </a:t>
            </a:r>
            <a:r>
              <a:rPr lang="en-US" altLang="ko-KR"/>
              <a:t>2</a:t>
            </a:r>
            <a:r>
              <a:rPr lang="ko-KR" altLang="en-US"/>
              <a:t>초 내에 실행되어야 합니다</a:t>
            </a:r>
            <a:r>
              <a:rPr lang="en-US" altLang="ko-KR"/>
              <a:t>. </a:t>
            </a:r>
            <a:r>
              <a:rPr lang="ko-KR" altLang="en-US"/>
              <a:t>그리고 답안지의 컴파일 결과는 항상 일치해야 하며 변해선 안됩니다</a:t>
            </a:r>
            <a:r>
              <a:rPr lang="en-US" altLang="ko-KR"/>
              <a:t>. </a:t>
            </a:r>
            <a:r>
              <a:rPr lang="ko-KR" altLang="en-US"/>
              <a:t>또한 에러코드가 특정되어야 하며</a:t>
            </a:r>
            <a:r>
              <a:rPr lang="en-US" altLang="ko-KR"/>
              <a:t>, </a:t>
            </a:r>
            <a:r>
              <a:rPr lang="ko-KR" altLang="en-US"/>
              <a:t>서비스 간 전달되는 토픽 메시지가 </a:t>
            </a:r>
            <a:r>
              <a:rPr lang="ko-KR" altLang="en-US" err="1"/>
              <a:t>유실되어선</a:t>
            </a:r>
            <a:r>
              <a:rPr lang="ko-KR" altLang="en-US"/>
              <a:t> 안됩니다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ko-KR" altLang="en-US" err="1"/>
              <a:t>도커를</a:t>
            </a:r>
            <a:r>
              <a:rPr lang="ko-KR" altLang="en-US"/>
              <a:t> 지원하는 모든 플랫폼에서 배포가 가능하며</a:t>
            </a:r>
            <a:r>
              <a:rPr lang="en-US" altLang="ko-KR"/>
              <a:t>, SNS</a:t>
            </a:r>
            <a:r>
              <a:rPr lang="ko-KR" altLang="en-US"/>
              <a:t>와 </a:t>
            </a:r>
            <a:r>
              <a:rPr lang="en-US" altLang="ko-KR"/>
              <a:t>SQS</a:t>
            </a:r>
            <a:r>
              <a:rPr lang="ko-KR" altLang="en-US"/>
              <a:t>에 의존하기 때문에 </a:t>
            </a:r>
            <a:r>
              <a:rPr lang="en-US" altLang="ko-KR" err="1"/>
              <a:t>aws</a:t>
            </a:r>
            <a:r>
              <a:rPr lang="en-US" altLang="ko-KR"/>
              <a:t> </a:t>
            </a:r>
            <a:r>
              <a:rPr lang="ko-KR" altLang="en-US"/>
              <a:t>인프라가 필요합니다</a:t>
            </a:r>
            <a:r>
              <a:rPr lang="en-US" altLang="ko-KR"/>
              <a:t>. </a:t>
            </a:r>
            <a:r>
              <a:rPr lang="ko-KR" altLang="en-US"/>
              <a:t>모든 서비스는 </a:t>
            </a:r>
            <a:r>
              <a:rPr lang="ko-KR" altLang="en-US" err="1"/>
              <a:t>도커</a:t>
            </a:r>
            <a:r>
              <a:rPr lang="ko-KR" altLang="en-US"/>
              <a:t> 컨테이너를 통해 배포되며</a:t>
            </a:r>
            <a:r>
              <a:rPr lang="en-US" altLang="ko-KR"/>
              <a:t>, </a:t>
            </a:r>
            <a:r>
              <a:rPr lang="ko-KR" altLang="en-US"/>
              <a:t>독립된 컨테이너로 배포되기 때문에 프레임워크와 개발 언어에 제약이 없습니다</a:t>
            </a:r>
            <a:r>
              <a:rPr lang="en-US" altLang="ko-KR"/>
              <a:t>. RDB </a:t>
            </a:r>
            <a:r>
              <a:rPr lang="ko-KR" altLang="en-US"/>
              <a:t>또한 제약없이 선택할 수 있습니다</a:t>
            </a:r>
            <a:r>
              <a:rPr lang="en-US" altLang="ko-KR"/>
              <a:t>. </a:t>
            </a: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 err="1"/>
              <a:t>메세지큐</a:t>
            </a:r>
            <a:r>
              <a:rPr lang="ko-KR" altLang="en-US"/>
              <a:t> 시스템을 통해 서비스 간의 데이터가 동기화되어야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0ECE-7D90-40B3-B108-682F0FEFB5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1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jpe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hyperlink" Target="https://github.com/ioi/isolat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customXml" Target="../ink/ink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hyperlink" Target="https://client-service-seven.vercel.ap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2.png"/><Relationship Id="rId4" Type="http://schemas.openxmlformats.org/officeDocument/2006/relationships/hyperlink" Target="https://client-service-seven.vercel.ap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46.png"/><Relationship Id="rId5" Type="http://schemas.openxmlformats.org/officeDocument/2006/relationships/hyperlink" Target="https://client-service-seven.vercel.app/" TargetMode="Externa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client-service-seven.vercel.ap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client-service-seven.vercel.app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client-service-seven.vercel.app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ko_kr/AWSSimpleQueueService/latest/SQSDeveloperGuide/welcome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aws.amazon.com/ko_kr/sns/latest/dg/welcome.html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6" Type="http://schemas.openxmlformats.org/officeDocument/2006/relationships/hyperlink" Target="https://aws.amazon.com/ko/sns/" TargetMode="External"/><Relationship Id="rId11" Type="http://schemas.openxmlformats.org/officeDocument/2006/relationships/hyperlink" Target="https://velog.io/@mingsicogi/Redis%EB%A5%BC-%EC%82%AC%EC%9A%A9%ED%95%B4-%EC%9A%94%EC%B2%AD-%ED%9A%9F%EC%88%98%EB%A5%BC-%EC%A0%9C%ED%95%9C%ED%95%B4-%EB%B3%B4%EC%9E%90" TargetMode="External"/><Relationship Id="rId5" Type="http://schemas.openxmlformats.org/officeDocument/2006/relationships/hyperlink" Target="https://aws.amazon.com/ko/sqs/" TargetMode="External"/><Relationship Id="rId10" Type="http://schemas.openxmlformats.org/officeDocument/2006/relationships/hyperlink" Target="https://velog.io/@combi_jihoon/SNS-SQS-Fan-out" TargetMode="External"/><Relationship Id="rId4" Type="http://schemas.openxmlformats.org/officeDocument/2006/relationships/hyperlink" Target="https://www.slideshare.net/ifkakao/msa-api-gateway" TargetMode="External"/><Relationship Id="rId9" Type="http://schemas.openxmlformats.org/officeDocument/2006/relationships/hyperlink" Target="https://aws.amazon.com/ko/blogs/compute/messaging-fanout-pattern-for-serverless-architectures-using-amazon-sn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tlink.blog/2019/08/05/boj-10-years-2%eb%b6%80/" TargetMode="External"/><Relationship Id="rId13" Type="http://schemas.openxmlformats.org/officeDocument/2006/relationships/hyperlink" Target="https://github.com/DMOJ/online-judg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tartlink.blog/2019/08/05/boj-10-years-1%eb%b6%80/" TargetMode="External"/><Relationship Id="rId12" Type="http://schemas.openxmlformats.org/officeDocument/2006/relationships/hyperlink" Target="https://github.com/zhblue/hustoj" TargetMode="Externa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hyperlink" Target="https://www.ucw.cz/moe/isolate.1.html" TargetMode="External"/><Relationship Id="rId11" Type="http://schemas.openxmlformats.org/officeDocument/2006/relationships/hyperlink" Target="https://www.acmicpc.net/" TargetMode="External"/><Relationship Id="rId5" Type="http://schemas.openxmlformats.org/officeDocument/2006/relationships/hyperlink" Target="https://ioi.github.io/checklist/" TargetMode="External"/><Relationship Id="rId15" Type="http://schemas.openxmlformats.org/officeDocument/2006/relationships/image" Target="../media/image2.png"/><Relationship Id="rId10" Type="http://schemas.openxmlformats.org/officeDocument/2006/relationships/hyperlink" Target="https://help.acmicpc.net/judge/info" TargetMode="External"/><Relationship Id="rId4" Type="http://schemas.openxmlformats.org/officeDocument/2006/relationships/hyperlink" Target="https://mj.ucw.cz/papers/isolate.pdf" TargetMode="External"/><Relationship Id="rId9" Type="http://schemas.openxmlformats.org/officeDocument/2006/relationships/hyperlink" Target="https://help.acmicpc.net/language/info" TargetMode="External"/><Relationship Id="rId14" Type="http://schemas.openxmlformats.org/officeDocument/2006/relationships/hyperlink" Target="https://github.com/tencent/rapidjson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ko_kr/sdk-for-java/v1/developer-guide/examples-sqs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baeldung.com/jpa-cascade-types" TargetMode="Externa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hyperlink" Target="https://derlin.github.io/introduction-to-fastapi-and-celery/03-celery/" TargetMode="External"/><Relationship Id="rId5" Type="http://schemas.openxmlformats.org/officeDocument/2006/relationships/hyperlink" Target="https://boto3.amazonaws.com/v1/documentation/api/latest/index.html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djangoproject.com/" TargetMode="External"/><Relationship Id="rId9" Type="http://schemas.openxmlformats.org/officeDocument/2006/relationships/hyperlink" Target="https://docs.aws.amazon.com/ko_kr/sdk-for-java/latest/developer-guide/examples-simple-notification-service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5" Type="http://schemas.openxmlformats.org/officeDocument/2006/relationships/image" Target="../media/image2.png"/><Relationship Id="rId4" Type="http://schemas.openxmlformats.org/officeDocument/2006/relationships/image" Target="../media/image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패턴, 다채로움, 디자인, 창작 예술이(가) 표시된 사진&#10;&#10;자동 생성된 설명">
            <a:extLst>
              <a:ext uri="{FF2B5EF4-FFF2-40B4-BE49-F238E27FC236}">
                <a16:creationId xmlns:a16="http://schemas.microsoft.com/office/drawing/2014/main" id="{704D015F-D434-5780-E921-C025D23B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021" r="-1" b="194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314011-7FF2-32D0-C95E-C3BD5D460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MSA </a:t>
            </a:r>
            <a:r>
              <a:rPr lang="ko-KR" altLang="en-US" sz="66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기반 온라인 저지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45535D-A1F7-E6A8-91B8-71134FD50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차세대 분산 시스템 최종 발표</a:t>
            </a:r>
            <a:endParaRPr lang="en-US" altLang="ko-KR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8</a:t>
            </a:r>
            <a:r>
              <a:rPr lang="ko-KR" altLang="en-US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 </a:t>
            </a:r>
            <a:r>
              <a:rPr lang="ko-KR" altLang="en-US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커여운</a:t>
            </a:r>
            <a:r>
              <a:rPr lang="ko-KR" altLang="en-US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도커</a:t>
            </a:r>
            <a:endParaRPr lang="en-US" altLang="ko-KR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E82FD724-56BA-2111-22DA-D26EE6C9F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664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6"/>
    </mc:Choice>
    <mc:Fallback>
      <p:transition spd="slow" advTm="7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5FCD2-E096-3CCD-C9B9-AA4C9DAA9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 사항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B4B5B6-91DC-F8EE-F0F6-9BF8F12FF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501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8"/>
    </mc:Choice>
    <mc:Fallback>
      <p:transition spd="slow" advTm="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1F06F-A02B-7E8F-70F7-205AAD42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기능적 요구사항 1. 알고리즘 CRUD</a:t>
            </a:r>
          </a:p>
        </p:txBody>
      </p:sp>
      <p:pic>
        <p:nvPicPr>
          <p:cNvPr id="4" name="내용 개체 틀 3" descr="CRUD: as 4 operações básicas do banco de dados! – Insights para te ajudar  na carreira em tecnologia | Blog da Trybe">
            <a:extLst>
              <a:ext uri="{FF2B5EF4-FFF2-40B4-BE49-F238E27FC236}">
                <a16:creationId xmlns:a16="http://schemas.microsoft.com/office/drawing/2014/main" id="{872A5CA3-85FA-E01C-EF5C-BA90AEF86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97230" y="2482775"/>
            <a:ext cx="6183162" cy="2936395"/>
          </a:xfr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683F4DC-3C9C-C07C-26DD-46293D9E2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492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0"/>
    </mc:Choice>
    <mc:Fallback>
      <p:transition spd="slow" advTm="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4E34E-1724-0B3E-0B32-B577D512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기능적 요구사항 2. 실시간 채점</a:t>
            </a:r>
          </a:p>
        </p:txBody>
      </p:sp>
      <p:pic>
        <p:nvPicPr>
          <p:cNvPr id="4" name="내용 개체 틀 3" descr="스케치, 클립아트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99994E6A-7B7D-6874-7EFE-0A36A7E47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85284" y="2273149"/>
            <a:ext cx="6445623" cy="3117624"/>
          </a:xfr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FBE9536-962D-001F-A3F1-4376080CB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19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3"/>
    </mc:Choice>
    <mc:Fallback>
      <p:transition spd="slow" advTm="1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C489-BA06-4525-523C-A2ED825B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기능적 요구사항 3. 제출 및 결과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1C31CF-D88D-6B45-0ADE-6FB17F0A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48000" y="2401094"/>
            <a:ext cx="6096000" cy="3200400"/>
          </a:xfr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56BC43C-20EF-C220-D533-DFA377CD7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676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7"/>
    </mc:Choice>
    <mc:Fallback>
      <p:transition spd="slow" advTm="13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D69-3345-DA73-69D5-0E6C96B1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기능적 요구사항</a:t>
            </a:r>
            <a:endParaRPr lang="ko-KR" altLang="en-US" b="1" err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59" name="내용 개체 틀 958">
            <a:extLst>
              <a:ext uri="{FF2B5EF4-FFF2-40B4-BE49-F238E27FC236}">
                <a16:creationId xmlns:a16="http://schemas.microsoft.com/office/drawing/2014/main" id="{F44E191C-DA7A-3454-AB67-930132C60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직접 문제를 추가하고</a:t>
            </a:r>
            <a:r>
              <a:rPr lang="en-US" alt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 </a:t>
            </a:r>
            <a:r>
              <a:rPr 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공유할 수 있다.</a:t>
            </a:r>
            <a:endParaRPr lang="en-US" altLang="ko-KR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답안지를 제출하고 채점 현황을 실시간으로 확인할 수 있다.</a:t>
            </a:r>
            <a:endParaRPr lang="en-US" altLang="ko-KR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정답/오답 여부, 에러 </a:t>
            </a:r>
            <a:r>
              <a:rPr lang="ko-KR" err="1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메세지</a:t>
            </a:r>
            <a:r>
              <a:rPr 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 등 채점결과를 확인할 수 있다</a:t>
            </a:r>
            <a:r>
              <a:rPr lang="en-US" altLang="ko-KR">
                <a:solidFill>
                  <a:srgbClr val="44444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ko-KR" altLang="en-US" sz="1800">
              <a:solidFill>
                <a:srgbClr val="44444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D2F2C6B-965C-7FDC-4E1F-CB04AE7AF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885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41"/>
    </mc:Choice>
    <mc:Fallback>
      <p:transition spd="slow" advTm="3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D3D47-98C0-F1F7-0BC4-14406AE3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비기능적 요구사항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C7E46FB-5E2E-DBF4-5B2A-7C7563ECC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628504"/>
              </p:ext>
            </p:extLst>
          </p:nvPr>
        </p:nvGraphicFramePr>
        <p:xfrm>
          <a:off x="644423" y="1392298"/>
          <a:ext cx="10515599" cy="482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238">
                  <a:extLst>
                    <a:ext uri="{9D8B030D-6E8A-4147-A177-3AD203B41FA5}">
                      <a16:colId xmlns:a16="http://schemas.microsoft.com/office/drawing/2014/main" val="7385770"/>
                    </a:ext>
                  </a:extLst>
                </a:gridCol>
                <a:gridCol w="8326361">
                  <a:extLst>
                    <a:ext uri="{9D8B030D-6E8A-4147-A177-3AD203B41FA5}">
                      <a16:colId xmlns:a16="http://schemas.microsoft.com/office/drawing/2014/main" val="116688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요구사항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9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효율성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기본적인 API 콜은 2초 이내로 실행되어야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66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신뢰성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답안지의 컴파일 결과는 항상 같아야 한다.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채점에 실패할 경우 에러 코드가 특정되어야 한다.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메세지 토픽이 유실되어선 안된다.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85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이식성</a:t>
                      </a:r>
                      <a:endParaRPr lang="ko-KR" altLang="en-US" err="1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도커를 지원하는 다양한 플랫폼에서 구동 가능하다.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AWS Infra를 사용해야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3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도커 컨테이너 환경으로 배포한다.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507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서비스 구현에 있어서 언어 혹은 프레임워크는 자유롭게 선택</a:t>
                      </a:r>
                      <a:endParaRPr lang="en-US" altLang="ko-KR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en-US" altLang="ko-KR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RDB </a:t>
                      </a: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또한 자유롭게 선택 가능</a:t>
                      </a:r>
                      <a:endParaRPr lang="en-US" altLang="ko-KR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983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상호 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MessageQueue 시스템을 활용하여 서비스 간 데이터 동기화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51680"/>
                  </a:ext>
                </a:extLst>
              </a:tr>
            </a:tbl>
          </a:graphicData>
        </a:graphic>
      </p:graphicFrame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1C5B855-B752-5126-74FB-7B6977B8D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066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75"/>
    </mc:Choice>
    <mc:Fallback>
      <p:transition spd="slow" advTm="4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5E8E65BB-B18D-CFF2-804B-48FC3261E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55" y="1734269"/>
            <a:ext cx="10300079" cy="47586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Deployment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Diagram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435D4C-5C4A-35E1-BD62-FBD6A24DA1F0}"/>
              </a:ext>
            </a:extLst>
          </p:cNvPr>
          <p:cNvSpPr/>
          <p:nvPr/>
        </p:nvSpPr>
        <p:spPr>
          <a:xfrm>
            <a:off x="4336961" y="4145156"/>
            <a:ext cx="2067059" cy="830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FB266F-A3A2-5916-B5FF-CC54391BAA94}"/>
              </a:ext>
            </a:extLst>
          </p:cNvPr>
          <p:cNvSpPr/>
          <p:nvPr/>
        </p:nvSpPr>
        <p:spPr>
          <a:xfrm>
            <a:off x="6647776" y="3589794"/>
            <a:ext cx="2067059" cy="1110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4AB3C20-61B3-89BA-EF05-33C99F9FB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174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2"/>
    </mc:Choice>
    <mc:Fallback>
      <p:transition spd="slow" advTm="9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FF39B0-D220-A1A4-10DB-76C0058A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0" y="1771603"/>
            <a:ext cx="10720990" cy="4585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Architecture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7F427A-B9AC-6BCA-5BE8-029C315D07FC}"/>
              </a:ext>
            </a:extLst>
          </p:cNvPr>
          <p:cNvSpPr/>
          <p:nvPr/>
        </p:nvSpPr>
        <p:spPr>
          <a:xfrm>
            <a:off x="4264683" y="5265181"/>
            <a:ext cx="1438890" cy="886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7806494-95F3-88F4-9759-7FD43A8B6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219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4"/>
    </mc:Choice>
    <mc:Fallback>
      <p:transition spd="slow" advTm="2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 Case Diagram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도표, 라인이(가) 표시된 사진&#10;&#10;자동 생성된 설명">
            <a:extLst>
              <a:ext uri="{FF2B5EF4-FFF2-40B4-BE49-F238E27FC236}">
                <a16:creationId xmlns:a16="http://schemas.microsoft.com/office/drawing/2014/main" id="{559E7BA7-A9EF-E0BA-4CCA-577DD41FD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6" y="1745661"/>
            <a:ext cx="10015672" cy="48021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52974A-28B4-6497-3D94-A94FFF3AAAF4}"/>
              </a:ext>
            </a:extLst>
          </p:cNvPr>
          <p:cNvSpPr/>
          <p:nvPr/>
        </p:nvSpPr>
        <p:spPr>
          <a:xfrm>
            <a:off x="2678481" y="3670287"/>
            <a:ext cx="1342913" cy="572332"/>
          </a:xfrm>
          <a:prstGeom prst="rect">
            <a:avLst/>
          </a:prstGeom>
          <a:noFill/>
          <a:ln w="38100">
            <a:solidFill>
              <a:srgbClr val="0096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333D2D-9F7F-84E1-7DB0-CD8B1ED8040B}"/>
              </a:ext>
            </a:extLst>
          </p:cNvPr>
          <p:cNvSpPr/>
          <p:nvPr/>
        </p:nvSpPr>
        <p:spPr>
          <a:xfrm>
            <a:off x="6655630" y="5528186"/>
            <a:ext cx="1514976" cy="1167582"/>
          </a:xfrm>
          <a:prstGeom prst="rect">
            <a:avLst/>
          </a:prstGeom>
          <a:noFill/>
          <a:ln w="38100">
            <a:solidFill>
              <a:srgbClr val="0096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ED43D5C-E711-A8B2-71A0-D0C85C149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74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96"/>
    </mc:Choice>
    <mc:Fallback>
      <p:transition spd="slow" advTm="5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Sequence Diagram -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 제출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17287-E494-6B28-6B7A-877CD6B09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9"/>
          <a:stretch/>
        </p:blipFill>
        <p:spPr bwMode="auto">
          <a:xfrm>
            <a:off x="1113361" y="803565"/>
            <a:ext cx="9665475" cy="55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A40DE4E-110F-087B-9C74-14AF46379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366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24"/>
    </mc:Choice>
    <mc:Fallback>
      <p:transition spd="slow" advTm="4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D69-3345-DA73-69D5-0E6C96B1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1B4B8-EF43-3503-BAAB-ECC532D0F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팀원 소개 및 역할 분담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프로젝트 소개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문제 정의 및 해결방안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설계 및 구현 상세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테스트 및 최종 결과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개선 필요 사항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참조자료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6CC0F82-E0B2-2FB9-073A-B0D0F53AB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416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5"/>
    </mc:Choice>
    <mc:Fallback>
      <p:transition spd="slow" advTm="5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Sequence Diagram -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 제출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17287-E494-6B28-6B7A-877CD6B09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1"/>
          <a:stretch/>
        </p:blipFill>
        <p:spPr bwMode="auto">
          <a:xfrm>
            <a:off x="1263262" y="1838036"/>
            <a:ext cx="9665475" cy="36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1B26D9-873D-476C-0E66-3C3D02933AB0}"/>
              </a:ext>
            </a:extLst>
          </p:cNvPr>
          <p:cNvSpPr/>
          <p:nvPr/>
        </p:nvSpPr>
        <p:spPr>
          <a:xfrm>
            <a:off x="2127874" y="2362596"/>
            <a:ext cx="6239378" cy="1066403"/>
          </a:xfrm>
          <a:prstGeom prst="rect">
            <a:avLst/>
          </a:prstGeom>
          <a:noFill/>
          <a:ln w="38100">
            <a:solidFill>
              <a:srgbClr val="0096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DE1AE4B-2D3F-344C-2F3F-C25A192E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109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0"/>
    </mc:Choice>
    <mc:Fallback>
      <p:transition spd="slow" advTm="2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A4197-A110-722A-9A74-B97C02EA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28"/>
            <a:ext cx="10515600" cy="1325563"/>
          </a:xfrm>
        </p:spPr>
        <p:txBody>
          <a:bodyPr/>
          <a:lstStyle/>
          <a:p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메세지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큐(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Amazon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SQS/SNS) 상세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585D1F-3448-FA46-15DA-DCE0BFE78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320" y="1063175"/>
            <a:ext cx="7929556" cy="57764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EEAAE6-CF3F-4C0F-33B1-5995A59C8220}"/>
              </a:ext>
            </a:extLst>
          </p:cNvPr>
          <p:cNvSpPr/>
          <p:nvPr/>
        </p:nvSpPr>
        <p:spPr>
          <a:xfrm>
            <a:off x="6096000" y="4445875"/>
            <a:ext cx="3292271" cy="16987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DE30D94-CA91-E58F-4B76-9EB0ED94B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69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51"/>
    </mc:Choice>
    <mc:Fallback>
      <p:transition spd="slow" advTm="6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D5B4B-6587-021D-6015-82E659D6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29"/>
            <a:ext cx="10515600" cy="1325563"/>
          </a:xfrm>
        </p:spPr>
        <p:txBody>
          <a:bodyPr/>
          <a:lstStyle/>
          <a:p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프론트엔드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API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Gateway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AutoShape 4" descr="가디안 - 나무위키">
            <a:extLst>
              <a:ext uri="{FF2B5EF4-FFF2-40B4-BE49-F238E27FC236}">
                <a16:creationId xmlns:a16="http://schemas.microsoft.com/office/drawing/2014/main" id="{8C275310-72D3-3C86-790F-9E5478460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989162" y="-3656162"/>
            <a:ext cx="7237562" cy="72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" name="AutoShape 10" descr="382 가이오가">
            <a:extLst>
              <a:ext uri="{FF2B5EF4-FFF2-40B4-BE49-F238E27FC236}">
                <a16:creationId xmlns:a16="http://schemas.microsoft.com/office/drawing/2014/main" id="{AA69B763-7F7F-1AF0-1AA2-26DD04FAE4D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Next.js 14</a:t>
            </a: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React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기반의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프론트엔드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프레임워크 이용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검색엔진 노출 고려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, SSR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을 제공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Socket.io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통한 실시간 양방향 통신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Spring Cloud Gateway &amp; Eureka</a:t>
            </a: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게이트웨이를 통하여 각 서비스로 요청을 분배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JWT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통해 인증되지 않은 요청은 거부됨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Eureka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에 등록된 서비스 Health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Check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457200" lvl="1" indent="0">
              <a:buNone/>
            </a:pP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BA05A1-37D6-4871-2DCC-1C495216A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984"/>
          <a:stretch/>
        </p:blipFill>
        <p:spPr>
          <a:xfrm>
            <a:off x="7718356" y="4226418"/>
            <a:ext cx="4090203" cy="2243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C530B5-14D5-6D9F-4BD5-2EBECB68D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762" y="917551"/>
            <a:ext cx="3375392" cy="31092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02E1FC-91AB-700D-D144-267D94B11E1D}"/>
              </a:ext>
            </a:extLst>
          </p:cNvPr>
          <p:cNvSpPr/>
          <p:nvPr/>
        </p:nvSpPr>
        <p:spPr>
          <a:xfrm>
            <a:off x="8075762" y="1630060"/>
            <a:ext cx="2105890" cy="16673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9D0B2902-7FF4-3BF2-4229-F134300D5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73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89"/>
    </mc:Choice>
    <mc:Fallback>
      <p:transition spd="slow" advTm="19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D5B4B-6587-021D-6015-82E659D6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29"/>
            <a:ext cx="10515600" cy="1325563"/>
          </a:xfrm>
        </p:spPr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Auth Service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AutoShape 4" descr="가디안 - 나무위키">
            <a:extLst>
              <a:ext uri="{FF2B5EF4-FFF2-40B4-BE49-F238E27FC236}">
                <a16:creationId xmlns:a16="http://schemas.microsoft.com/office/drawing/2014/main" id="{8C275310-72D3-3C86-790F-9E5478460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989162" y="-3656162"/>
            <a:ext cx="7237562" cy="72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" name="AutoShape 10" descr="382 가이오가">
            <a:extLst>
              <a:ext uri="{FF2B5EF4-FFF2-40B4-BE49-F238E27FC236}">
                <a16:creationId xmlns:a16="http://schemas.microsoft.com/office/drawing/2014/main" id="{AA69B763-7F7F-1AF0-1AA2-26DD04FAE4D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회원 가입 및 로그인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 err="1">
                <a:latin typeface="Microsoft GothicNeo Light"/>
                <a:ea typeface="Microsoft GothicNeo Light"/>
                <a:cs typeface="Microsoft GothicNeo Light"/>
              </a:rPr>
              <a:t>Bcrypt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통하여 비밀번호 암호화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인증 시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JWT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토큰 발급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,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서비스 간 인증에 사용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JWT 의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Verify는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Gateway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에서 전담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JWT </a:t>
            </a:r>
            <a:r>
              <a:rPr lang="en-US" altLang="ko-KR" err="1">
                <a:latin typeface="Microsoft GothicNeo Light"/>
                <a:ea typeface="Microsoft GothicNeo Light"/>
                <a:cs typeface="Microsoft GothicNeo Light"/>
              </a:rPr>
              <a:t>Payload는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각 서비스에서 사용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, Auth Service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의 부하가 감소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이용자 목록 조회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전체 이용자의 목록을 조회 가능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09F3230-F5C8-8EF9-EDC9-072396CF0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8" y="4161398"/>
            <a:ext cx="4905506" cy="2308473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E588BB64-BC3B-A984-6CC7-6ADA79CC1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890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24"/>
    </mc:Choice>
    <mc:Fallback>
      <p:transition spd="slow" advTm="3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CB30801B-053D-BC0D-A574-04408B1E316F}"/>
              </a:ext>
            </a:extLst>
          </p:cNvPr>
          <p:cNvSpPr/>
          <p:nvPr/>
        </p:nvSpPr>
        <p:spPr>
          <a:xfrm>
            <a:off x="6122392" y="542925"/>
            <a:ext cx="5907683" cy="2681901"/>
          </a:xfrm>
          <a:prstGeom prst="flowChartProcess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A561F44B-2F86-2EDF-3748-3814283403A5}"/>
              </a:ext>
            </a:extLst>
          </p:cNvPr>
          <p:cNvSpPr/>
          <p:nvPr/>
        </p:nvSpPr>
        <p:spPr>
          <a:xfrm>
            <a:off x="7480295" y="4124969"/>
            <a:ext cx="3971925" cy="2292368"/>
          </a:xfrm>
          <a:prstGeom prst="flowChartProcess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6935A4-7E9C-B544-6D78-5238D3FA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제출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9C1F1-AF20-8E6F-395F-174234D6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역할</a:t>
            </a: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문제에 대한 제출 행위를 관리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2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생성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,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변경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,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조회</a:t>
            </a: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발생한 제출을 채점 서버에 전송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개선점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Throttling</a:t>
            </a:r>
          </a:p>
          <a:p>
            <a:pPr lvl="2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Redis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Cache Memory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로 사용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2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한번에 채점 서버로 전송되는 제출의 양을 제한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Caching</a:t>
            </a:r>
          </a:p>
          <a:p>
            <a:pPr lvl="2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불필요한 요청을 막기 위한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Caching</a:t>
            </a:r>
          </a:p>
          <a:p>
            <a:pPr lvl="1"/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텍스트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48DBF973-5417-89C5-940F-B669E487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84" y="3774468"/>
            <a:ext cx="1220941" cy="6918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6D98F0-F096-2BEB-FA95-0FD70BFEF59A}"/>
              </a:ext>
            </a:extLst>
          </p:cNvPr>
          <p:cNvSpPr/>
          <p:nvPr/>
        </p:nvSpPr>
        <p:spPr>
          <a:xfrm>
            <a:off x="6516890" y="1050591"/>
            <a:ext cx="1420585" cy="614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발생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86F803-D4E0-95C1-E4CC-F62BE75391EA}"/>
              </a:ext>
            </a:extLst>
          </p:cNvPr>
          <p:cNvSpPr/>
          <p:nvPr/>
        </p:nvSpPr>
        <p:spPr>
          <a:xfrm>
            <a:off x="10362867" y="2204997"/>
            <a:ext cx="1420585" cy="614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결과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수신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95CA2-0885-A4BC-888A-BBF8A4CD67E4}"/>
              </a:ext>
            </a:extLst>
          </p:cNvPr>
          <p:cNvSpPr/>
          <p:nvPr/>
        </p:nvSpPr>
        <p:spPr>
          <a:xfrm>
            <a:off x="8439879" y="2204997"/>
            <a:ext cx="1420585" cy="614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업데이트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621BDF-001E-08ED-582A-BAC6F76F5C5B}"/>
              </a:ext>
            </a:extLst>
          </p:cNvPr>
          <p:cNvSpPr/>
          <p:nvPr/>
        </p:nvSpPr>
        <p:spPr>
          <a:xfrm>
            <a:off x="10362866" y="1050591"/>
            <a:ext cx="1420585" cy="614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서버에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2C701F-B58B-A0EC-1025-C7E3CF7F065D}"/>
              </a:ext>
            </a:extLst>
          </p:cNvPr>
          <p:cNvSpPr/>
          <p:nvPr/>
        </p:nvSpPr>
        <p:spPr>
          <a:xfrm>
            <a:off x="6516889" y="2200424"/>
            <a:ext cx="1420585" cy="614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처리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완료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A8B03B-5D02-2FF4-6003-63B65C2AF994}"/>
              </a:ext>
            </a:extLst>
          </p:cNvPr>
          <p:cNvCxnSpPr>
            <a:cxnSpLocks/>
            <a:stCxn id="57" idx="3"/>
            <a:endCxn id="16" idx="1"/>
          </p:cNvCxnSpPr>
          <p:nvPr/>
        </p:nvCxnSpPr>
        <p:spPr>
          <a:xfrm>
            <a:off x="6005325" y="1358005"/>
            <a:ext cx="5115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D8E8583-DDCF-38D7-E18F-C8BE7140F235}"/>
              </a:ext>
            </a:extLst>
          </p:cNvPr>
          <p:cNvCxnSpPr>
            <a:cxnSpLocks/>
            <a:stCxn id="16" idx="3"/>
            <a:endCxn id="64" idx="3"/>
          </p:cNvCxnSpPr>
          <p:nvPr/>
        </p:nvCxnSpPr>
        <p:spPr>
          <a:xfrm>
            <a:off x="7937475" y="1358005"/>
            <a:ext cx="5370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9C6578E-F6C5-B4A7-8FF1-A5435D0776D4}"/>
              </a:ext>
            </a:extLst>
          </p:cNvPr>
          <p:cNvCxnSpPr>
            <a:cxnSpLocks/>
            <a:stCxn id="64" idx="0"/>
            <a:endCxn id="20" idx="1"/>
          </p:cNvCxnSpPr>
          <p:nvPr/>
        </p:nvCxnSpPr>
        <p:spPr>
          <a:xfrm>
            <a:off x="9825768" y="1358005"/>
            <a:ext cx="5370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D4979E9-9484-6F1E-D6FC-8303A3F762C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11073159" y="1665419"/>
            <a:ext cx="1" cy="539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072EE46-1388-2921-B7D4-E17F94D48498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9860464" y="2512411"/>
            <a:ext cx="50240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CA8976A-E677-6226-93D3-37A8B52794E6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 flipV="1">
            <a:off x="7937474" y="2507838"/>
            <a:ext cx="502405" cy="45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0EE850B5-59DB-94CF-0BBF-0DA83CEC4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76" y="5237336"/>
            <a:ext cx="1431898" cy="988010"/>
          </a:xfrm>
          <a:prstGeom prst="rect">
            <a:avLst/>
          </a:prstGeom>
        </p:spPr>
      </p:pic>
      <p:pic>
        <p:nvPicPr>
          <p:cNvPr id="47" name="그림 46" descr="폰트, 그린, 그래픽, 로고이(가) 표시된 사진&#10;&#10;자동 생성된 설명">
            <a:extLst>
              <a:ext uri="{FF2B5EF4-FFF2-40B4-BE49-F238E27FC236}">
                <a16:creationId xmlns:a16="http://schemas.microsoft.com/office/drawing/2014/main" id="{3213C919-7772-E1F8-9C1D-74DDE857D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00" y="4659520"/>
            <a:ext cx="1297419" cy="1297419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0F96A51F-373B-402E-3122-B7030B286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9921" y="4659521"/>
            <a:ext cx="598593" cy="61729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330212-BA64-0BD2-B09E-3D19C9A80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37" y="917569"/>
            <a:ext cx="475488" cy="880872"/>
          </a:xfrm>
          <a:prstGeom prst="rect">
            <a:avLst/>
          </a:prstGeom>
        </p:spPr>
      </p:pic>
      <p:sp>
        <p:nvSpPr>
          <p:cNvPr id="64" name="육각형 63">
            <a:extLst>
              <a:ext uri="{FF2B5EF4-FFF2-40B4-BE49-F238E27FC236}">
                <a16:creationId xmlns:a16="http://schemas.microsoft.com/office/drawing/2014/main" id="{1D0CDACA-C6BE-E9C8-A988-AF4D8BF12C3B}"/>
              </a:ext>
            </a:extLst>
          </p:cNvPr>
          <p:cNvSpPr/>
          <p:nvPr/>
        </p:nvSpPr>
        <p:spPr>
          <a:xfrm>
            <a:off x="8474572" y="751387"/>
            <a:ext cx="1351196" cy="1213236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Rate Limiter</a:t>
            </a:r>
          </a:p>
          <a:p>
            <a:pPr algn="ctr"/>
            <a:r>
              <a:rPr lang="en-US" altLang="ko-KR"/>
              <a:t>(10/s)</a:t>
            </a:r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70EC283-587A-FD4D-3041-0F8D0DAA9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014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2"/>
    </mc:Choice>
    <mc:Fallback>
      <p:transition spd="slow" advTm="81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순서도: 처리 1030">
            <a:extLst>
              <a:ext uri="{FF2B5EF4-FFF2-40B4-BE49-F238E27FC236}">
                <a16:creationId xmlns:a16="http://schemas.microsoft.com/office/drawing/2014/main" id="{F0DBC467-65D1-449A-D246-B66CCC6A7869}"/>
              </a:ext>
            </a:extLst>
          </p:cNvPr>
          <p:cNvSpPr/>
          <p:nvPr/>
        </p:nvSpPr>
        <p:spPr>
          <a:xfrm>
            <a:off x="4445547" y="858033"/>
            <a:ext cx="2408581" cy="3821355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68" y="433004"/>
            <a:ext cx="10515600" cy="1325563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제출 서비스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96C35-67ED-8A18-CAFA-178CB935CBA9}"/>
              </a:ext>
            </a:extLst>
          </p:cNvPr>
          <p:cNvSpPr/>
          <p:nvPr/>
        </p:nvSpPr>
        <p:spPr>
          <a:xfrm>
            <a:off x="2239524" y="2789607"/>
            <a:ext cx="7145636" cy="35704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C34D0AC-2017-61B7-0CD5-61D9C9D2E7A8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1362994" y="3824969"/>
            <a:ext cx="1115085" cy="1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8A4E4AB-3749-DBAE-D06F-CC57BBB4CF57}"/>
              </a:ext>
            </a:extLst>
          </p:cNvPr>
          <p:cNvCxnSpPr>
            <a:cxnSpLocks/>
            <a:stCxn id="4" idx="3"/>
            <a:endCxn id="56" idx="3"/>
          </p:cNvCxnSpPr>
          <p:nvPr/>
        </p:nvCxnSpPr>
        <p:spPr>
          <a:xfrm>
            <a:off x="3898664" y="3837065"/>
            <a:ext cx="1062294" cy="7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2FEE3D-156E-DE46-2849-1BFF0CCC4D8F}"/>
              </a:ext>
            </a:extLst>
          </p:cNvPr>
          <p:cNvCxnSpPr>
            <a:cxnSpLocks/>
            <a:stCxn id="56" idx="0"/>
            <a:endCxn id="6" idx="1"/>
          </p:cNvCxnSpPr>
          <p:nvPr/>
        </p:nvCxnSpPr>
        <p:spPr>
          <a:xfrm flipV="1">
            <a:off x="6312154" y="3837064"/>
            <a:ext cx="1168321" cy="7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8D95C7-874F-43D1-342B-39465A304768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8901060" y="3436648"/>
            <a:ext cx="1164036" cy="40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F68F56-88D3-C6C7-04EF-D56DFD1902B4}"/>
              </a:ext>
            </a:extLst>
          </p:cNvPr>
          <p:cNvSpPr txBox="1"/>
          <p:nvPr/>
        </p:nvSpPr>
        <p:spPr>
          <a:xfrm>
            <a:off x="4994253" y="6357527"/>
            <a:ext cx="15357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서비스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5A5077-1CCB-6EF0-F18A-9017FF0798FC}"/>
              </a:ext>
            </a:extLst>
          </p:cNvPr>
          <p:cNvSpPr txBox="1"/>
          <p:nvPr/>
        </p:nvSpPr>
        <p:spPr>
          <a:xfrm>
            <a:off x="9816234" y="4033063"/>
            <a:ext cx="17730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발신SubmitTask.fifo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D3B825-4DE0-7478-2A79-A6AD6053FC8C}"/>
              </a:ext>
            </a:extLst>
          </p:cNvPr>
          <p:cNvSpPr txBox="1"/>
          <p:nvPr/>
        </p:nvSpPr>
        <p:spPr>
          <a:xfrm>
            <a:off x="-212798" y="4149637"/>
            <a:ext cx="1995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Gateway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29EC4A-3818-F578-4B80-B42706978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096" y="2798993"/>
            <a:ext cx="1275309" cy="1275309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F0459B6-2635-57C0-9F44-ED2E07BDE504}"/>
              </a:ext>
            </a:extLst>
          </p:cNvPr>
          <p:cNvCxnSpPr>
            <a:cxnSpLocks/>
            <a:stCxn id="46" idx="0"/>
            <a:endCxn id="54" idx="2"/>
          </p:cNvCxnSpPr>
          <p:nvPr/>
        </p:nvCxnSpPr>
        <p:spPr>
          <a:xfrm flipV="1">
            <a:off x="10702751" y="2293207"/>
            <a:ext cx="18138" cy="505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2" descr="Amazon SQS | Slack App Directory">
            <a:extLst>
              <a:ext uri="{FF2B5EF4-FFF2-40B4-BE49-F238E27FC236}">
                <a16:creationId xmlns:a16="http://schemas.microsoft.com/office/drawing/2014/main" id="{C9844055-68E0-A2FC-F872-EFD0FEBE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79" y="1255587"/>
            <a:ext cx="1037620" cy="10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1FC462-1418-CE19-7155-65EDE2B04C24}"/>
              </a:ext>
            </a:extLst>
          </p:cNvPr>
          <p:cNvSpPr txBox="1"/>
          <p:nvPr/>
        </p:nvSpPr>
        <p:spPr>
          <a:xfrm>
            <a:off x="9451316" y="654270"/>
            <a:ext cx="2330796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서비스</a:t>
            </a:r>
          </a:p>
          <a:p>
            <a:pPr algn="ctr"/>
            <a:r>
              <a:rPr lang="en-US" altLang="ko-KR" sz="150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JudgeTask.fifo</a:t>
            </a:r>
            <a:endParaRPr lang="ko-KR" altLang="en-US" sz="1500" err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7E2670A-9992-DAB1-3138-FCE3AF349C0A}"/>
              </a:ext>
            </a:extLst>
          </p:cNvPr>
          <p:cNvSpPr txBox="1"/>
          <p:nvPr/>
        </p:nvSpPr>
        <p:spPr>
          <a:xfrm>
            <a:off x="4597958" y="2292214"/>
            <a:ext cx="21323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AA6E86-E638-DC84-54C6-0E09F1D6965B}"/>
              </a:ext>
            </a:extLst>
          </p:cNvPr>
          <p:cNvSpPr/>
          <p:nvPr/>
        </p:nvSpPr>
        <p:spPr>
          <a:xfrm>
            <a:off x="2478079" y="3388029"/>
            <a:ext cx="1420585" cy="89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입력 검증 및 제출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7AB6F-D14D-6219-640D-A0D66AC8193D}"/>
              </a:ext>
            </a:extLst>
          </p:cNvPr>
          <p:cNvSpPr/>
          <p:nvPr/>
        </p:nvSpPr>
        <p:spPr>
          <a:xfrm>
            <a:off x="7480475" y="3388028"/>
            <a:ext cx="1420585" cy="89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SNS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Topic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발행</a:t>
            </a:r>
          </a:p>
        </p:txBody>
      </p:sp>
      <p:pic>
        <p:nvPicPr>
          <p:cNvPr id="7" name="그림 6" descr="Spring Cloud Gateway OAuth2 Security with Keycloak, JWT Tokens and securing  it with HTTPS (SSL) | by Tobin Tom | DevOps.dev">
            <a:extLst>
              <a:ext uri="{FF2B5EF4-FFF2-40B4-BE49-F238E27FC236}">
                <a16:creationId xmlns:a16="http://schemas.microsoft.com/office/drawing/2014/main" id="{C7783A53-8116-9ECB-5C9A-BE12091F3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64" y="3272983"/>
            <a:ext cx="1159330" cy="1103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43575A-74E5-5823-1378-EB816BCA828C}"/>
              </a:ext>
            </a:extLst>
          </p:cNvPr>
          <p:cNvSpPr txBox="1"/>
          <p:nvPr/>
        </p:nvSpPr>
        <p:spPr>
          <a:xfrm>
            <a:off x="778326" y="2903146"/>
            <a:ext cx="19954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 POST</a:t>
            </a: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submit</a:t>
            </a:r>
          </a:p>
        </p:txBody>
      </p:sp>
      <p:pic>
        <p:nvPicPr>
          <p:cNvPr id="17" name="Picture 2" descr="Amazon SQS | Slack App Directory">
            <a:extLst>
              <a:ext uri="{FF2B5EF4-FFF2-40B4-BE49-F238E27FC236}">
                <a16:creationId xmlns:a16="http://schemas.microsoft.com/office/drawing/2014/main" id="{AD2C88B4-DA78-43F4-6C73-EBBD4B1D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1" y="4798888"/>
            <a:ext cx="1037620" cy="10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CEE35-E229-F2D0-900F-14CDE8DEBE9B}"/>
              </a:ext>
            </a:extLst>
          </p:cNvPr>
          <p:cNvSpPr txBox="1"/>
          <p:nvPr/>
        </p:nvSpPr>
        <p:spPr>
          <a:xfrm>
            <a:off x="-160770" y="5705242"/>
            <a:ext cx="2330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결과 수신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50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SubmissionDone.fifo</a:t>
            </a:r>
            <a:endParaRPr lang="ko-KR" altLang="en-US" sz="150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B80F49-D7B3-6970-C70F-B36777DC3995}"/>
              </a:ext>
            </a:extLst>
          </p:cNvPr>
          <p:cNvSpPr/>
          <p:nvPr/>
        </p:nvSpPr>
        <p:spPr>
          <a:xfrm>
            <a:off x="2336345" y="4932588"/>
            <a:ext cx="1420585" cy="89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메시지 검증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78AFF9-A913-F7D9-36D5-38CF4378B6DC}"/>
              </a:ext>
            </a:extLst>
          </p:cNvPr>
          <p:cNvSpPr/>
          <p:nvPr/>
        </p:nvSpPr>
        <p:spPr>
          <a:xfrm>
            <a:off x="4894487" y="4932588"/>
            <a:ext cx="1420585" cy="89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제출 상태 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변경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60392-C29F-E6F7-EF59-20A6D4CE6A3D}"/>
              </a:ext>
            </a:extLst>
          </p:cNvPr>
          <p:cNvSpPr/>
          <p:nvPr/>
        </p:nvSpPr>
        <p:spPr>
          <a:xfrm>
            <a:off x="7485287" y="4932587"/>
            <a:ext cx="1420585" cy="89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제출 상태 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적용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7CCFE14-EB92-92DB-E459-5638EB402FC8}"/>
              </a:ext>
            </a:extLst>
          </p:cNvPr>
          <p:cNvCxnSpPr>
            <a:cxnSpLocks/>
          </p:cNvCxnSpPr>
          <p:nvPr/>
        </p:nvCxnSpPr>
        <p:spPr>
          <a:xfrm>
            <a:off x="1381229" y="5351084"/>
            <a:ext cx="951659" cy="54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309BF3-674C-56EF-419E-7E455D2AAD9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56930" y="5381624"/>
            <a:ext cx="1096000" cy="2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D851B1-E376-91A4-8CDA-C52209534AF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6315072" y="5381623"/>
            <a:ext cx="11702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20455-61F5-6FCD-2A98-C7C71A473FFF}"/>
              </a:ext>
            </a:extLst>
          </p:cNvPr>
          <p:cNvCxnSpPr>
            <a:cxnSpLocks/>
            <a:stCxn id="25" idx="3"/>
            <a:endCxn id="45" idx="2"/>
          </p:cNvCxnSpPr>
          <p:nvPr/>
        </p:nvCxnSpPr>
        <p:spPr>
          <a:xfrm>
            <a:off x="8905872" y="5381623"/>
            <a:ext cx="1170215" cy="22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D488660-07F3-EFAE-01B8-CA47AA937FFD}"/>
              </a:ext>
            </a:extLst>
          </p:cNvPr>
          <p:cNvCxnSpPr>
            <a:cxnSpLocks/>
          </p:cNvCxnSpPr>
          <p:nvPr/>
        </p:nvCxnSpPr>
        <p:spPr>
          <a:xfrm flipH="1" flipV="1">
            <a:off x="3046217" y="2652196"/>
            <a:ext cx="840" cy="691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36945F-70C0-EC46-1CC5-BD52D626B538}"/>
              </a:ext>
            </a:extLst>
          </p:cNvPr>
          <p:cNvSpPr txBox="1"/>
          <p:nvPr/>
        </p:nvSpPr>
        <p:spPr>
          <a:xfrm>
            <a:off x="2602524" y="2878300"/>
            <a:ext cx="1995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INSERT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DBF1F7-B42B-072E-2BAE-7F4A06A02945}"/>
              </a:ext>
            </a:extLst>
          </p:cNvPr>
          <p:cNvSpPr txBox="1"/>
          <p:nvPr/>
        </p:nvSpPr>
        <p:spPr>
          <a:xfrm>
            <a:off x="8518023" y="5668878"/>
            <a:ext cx="1995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Update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E2B076-4EA4-DE46-C810-DFD72338F4B4}"/>
              </a:ext>
            </a:extLst>
          </p:cNvPr>
          <p:cNvSpPr txBox="1"/>
          <p:nvPr/>
        </p:nvSpPr>
        <p:spPr>
          <a:xfrm>
            <a:off x="723897" y="4574102"/>
            <a:ext cx="19954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Message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Consume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원통형 43">
            <a:extLst>
              <a:ext uri="{FF2B5EF4-FFF2-40B4-BE49-F238E27FC236}">
                <a16:creationId xmlns:a16="http://schemas.microsoft.com/office/drawing/2014/main" id="{E3B23937-AB43-77C3-5760-A35EFC1098D6}"/>
              </a:ext>
            </a:extLst>
          </p:cNvPr>
          <p:cNvSpPr/>
          <p:nvPr/>
        </p:nvSpPr>
        <p:spPr>
          <a:xfrm>
            <a:off x="2344576" y="1707588"/>
            <a:ext cx="1431168" cy="92029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Submission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5" name="원통형 44">
            <a:extLst>
              <a:ext uri="{FF2B5EF4-FFF2-40B4-BE49-F238E27FC236}">
                <a16:creationId xmlns:a16="http://schemas.microsoft.com/office/drawing/2014/main" id="{53CCD4A3-C54D-6ACB-7F59-08AD458DB25C}"/>
              </a:ext>
            </a:extLst>
          </p:cNvPr>
          <p:cNvSpPr/>
          <p:nvPr/>
        </p:nvSpPr>
        <p:spPr>
          <a:xfrm>
            <a:off x="10076087" y="4875393"/>
            <a:ext cx="1420585" cy="105787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Submission</a:t>
            </a:r>
            <a:endParaRPr lang="ko-KR" err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49" name="그림 48" descr="텍스트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1F63D26E-E899-21F6-AF20-19FC4C08A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327" y="1702161"/>
            <a:ext cx="1744363" cy="988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CA1EDB-D6C5-98CC-6C36-F370B31FC6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7" y="1372834"/>
            <a:ext cx="1746938" cy="120538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A80725-4F17-4087-48CE-5C3D8BA460C9}"/>
              </a:ext>
            </a:extLst>
          </p:cNvPr>
          <p:cNvCxnSpPr>
            <a:cxnSpLocks/>
          </p:cNvCxnSpPr>
          <p:nvPr/>
        </p:nvCxnSpPr>
        <p:spPr>
          <a:xfrm>
            <a:off x="5636556" y="2292214"/>
            <a:ext cx="0" cy="980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9D9B-FEC4-A9A5-9D20-2F1F9CFB4AFF}"/>
              </a:ext>
            </a:extLst>
          </p:cNvPr>
          <p:cNvSpPr txBox="1"/>
          <p:nvPr/>
        </p:nvSpPr>
        <p:spPr>
          <a:xfrm>
            <a:off x="4597958" y="1006405"/>
            <a:ext cx="19954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Cache Memory</a:t>
            </a: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(Redis)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E389F8AF-30D9-EA07-05F3-AEDD220A06C4}"/>
              </a:ext>
            </a:extLst>
          </p:cNvPr>
          <p:cNvSpPr/>
          <p:nvPr/>
        </p:nvSpPr>
        <p:spPr>
          <a:xfrm>
            <a:off x="4960958" y="3238232"/>
            <a:ext cx="1351196" cy="1213236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Rate Limiter</a:t>
            </a:r>
          </a:p>
          <a:p>
            <a:pPr algn="ctr"/>
            <a:r>
              <a:rPr lang="en-US" altLang="ko-KR"/>
              <a:t>(10/s)</a:t>
            </a:r>
            <a:endParaRPr lang="ko-KR" altLang="en-US"/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02AFFDD3-152E-1F92-86A8-4745209E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17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3"/>
    </mc:Choice>
    <mc:Fallback>
      <p:transition spd="slow" advTm="4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AEB48-63E8-9329-FABD-44E708DF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제출 서비스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91C03-D8DD-EAA1-7C09-983ED996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제출 서비스는 다음과 같이 제출 행위에 대한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API를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제공한다.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1ACEC4-FBF6-6B9B-B71F-5734068A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40359"/>
              </p:ext>
            </p:extLst>
          </p:nvPr>
        </p:nvGraphicFramePr>
        <p:xfrm>
          <a:off x="842210" y="2433052"/>
          <a:ext cx="10038467" cy="3464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4079">
                  <a:extLst>
                    <a:ext uri="{9D8B030D-6E8A-4147-A177-3AD203B41FA5}">
                      <a16:colId xmlns:a16="http://schemas.microsoft.com/office/drawing/2014/main" val="4259366220"/>
                    </a:ext>
                  </a:extLst>
                </a:gridCol>
                <a:gridCol w="1076157">
                  <a:extLst>
                    <a:ext uri="{9D8B030D-6E8A-4147-A177-3AD203B41FA5}">
                      <a16:colId xmlns:a16="http://schemas.microsoft.com/office/drawing/2014/main" val="2862862615"/>
                    </a:ext>
                  </a:extLst>
                </a:gridCol>
                <a:gridCol w="4868231">
                  <a:extLst>
                    <a:ext uri="{9D8B030D-6E8A-4147-A177-3AD203B41FA5}">
                      <a16:colId xmlns:a16="http://schemas.microsoft.com/office/drawing/2014/main" val="667555290"/>
                    </a:ext>
                  </a:extLst>
                </a:gridCol>
              </a:tblGrid>
              <a:tr h="48142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API URL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Method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482003"/>
                  </a:ext>
                </a:extLst>
              </a:tr>
              <a:tr h="23483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/submit/{problem_id}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POST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문제에 대한 제출을 생성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957130"/>
                  </a:ext>
                </a:extLst>
              </a:tr>
              <a:tr h="23483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/submission/{problem_id}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GET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문제에 대한 제출 내역 조회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74241"/>
                  </a:ext>
                </a:extLst>
              </a:tr>
              <a:tr h="13972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/submissions?target={target}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GET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사용자의 모든 제출 이력 조회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(</a:t>
                      </a:r>
                      <a:r>
                        <a:rPr lang="af-ZA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target=me)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모든 사용자의 모든 제출 이력 조회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(</a:t>
                      </a:r>
                      <a:r>
                        <a:rPr lang="af-ZA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target=all)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411052"/>
                  </a:ext>
                </a:extLst>
              </a:tr>
              <a:tr h="23483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/submit_detail/{submit_id}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GET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특정 제출 하나의 상세 내용을 확인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610356"/>
                  </a:ext>
                </a:extLst>
              </a:tr>
              <a:tr h="48142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/user-submission-stats/{user_id}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GET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사용자의 맞은 문제</a:t>
                      </a:r>
                      <a:r>
                        <a:rPr lang="en-US" altLang="ko-KR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맑은 고딕"/>
                          <a:cs typeface="Arial"/>
                        </a:rPr>
                        <a:t>, </a:t>
                      </a:r>
                      <a:r>
                        <a:rPr lang="ko-KR" altLang="en-US" sz="2000" kern="1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Arial"/>
                        </a:rPr>
                        <a:t>틀린 문제 목록 조회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56137"/>
                  </a:ext>
                </a:extLst>
              </a:tr>
            </a:tbl>
          </a:graphicData>
        </a:graphic>
      </p:graphicFrame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2D6E5C5-80AC-4C91-16E5-51D1269A2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681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1"/>
    </mc:Choice>
    <mc:Fallback>
      <p:transition spd="slow" advTm="1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CB721-A211-86BC-59E4-E90DC153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9110"/>
          </a:xfrm>
        </p:spPr>
        <p:txBody>
          <a:bodyPr>
            <a:norm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사용자가 특정 문제에 대한 코드를 제출하면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b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코드를 채점하고 그 결과를 알려주는 서비스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문제에서 제시한 시간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공간 복잡도를 준수하는지 확인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격리된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샌드박스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환경에서 사용자가 제출한 코드 실행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결과를 다른 서비스로 전송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(SNS)</a:t>
            </a:r>
          </a:p>
          <a:p>
            <a:pPr lvl="1"/>
            <a:r>
              <a:rPr lang="ko-KR" altLang="en-US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매 테스트 케이스의 채점 결과를 </a:t>
            </a:r>
            <a:r>
              <a:rPr lang="en-US" altLang="ko-KR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SQS</a:t>
            </a:r>
            <a:r>
              <a:rPr lang="ko-KR" altLang="en-US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 전송</a:t>
            </a:r>
            <a:endParaRPr lang="en-US" altLang="ko-KR">
              <a:solidFill>
                <a:srgbClr val="FF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457200" lvl="1" indent="0">
              <a:buNone/>
            </a:pP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C++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과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isolate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사용하여 구현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841EC90-0D3A-1CEA-B5A5-F8B8ED43E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3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4"/>
    </mc:Choice>
    <mc:Fallback>
      <p:transition spd="slow" advTm="5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CB721-A211-86BC-59E4-E90DC153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9110"/>
          </a:xfrm>
        </p:spPr>
        <p:txBody>
          <a:bodyPr>
            <a:norm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개선된 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매 테스트 케이스 채점마다 결과를 실시간 채점 큐로 전송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관리 서비스와의 동기화 추가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별 분리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브로커와 워커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2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 수신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 수신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2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워커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및 채점 결과 발신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(SNS Topic)</a:t>
            </a:r>
          </a:p>
          <a:p>
            <a:pPr lvl="2"/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코드의 실행 시간 및 사용한 메모리도 채점 결과에 포함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 b="1">
                <a:solidFill>
                  <a:srgbClr val="0070C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언어 별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채점 큐를 따로 두어 빠른 채점 보장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89F68F3-2F96-965D-973F-D2CF5972C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442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95"/>
    </mc:Choice>
    <mc:Fallback>
      <p:transition spd="slow" advTm="257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서비스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이전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F7796D-BFFC-623A-8B48-43FC83A7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491" y="2335458"/>
            <a:ext cx="7226710" cy="4024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1DC91-1F1F-1062-83F7-6B05DB78D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06" y="2655914"/>
            <a:ext cx="3482642" cy="33835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AC7300A-CE34-6457-C60B-2B773D26A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757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4"/>
    </mc:Choice>
    <mc:Fallback>
      <p:transition spd="slow" advTm="1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D69-3345-DA73-69D5-0E6C96B1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소개 및 역할 분담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D34B5EA0-6E3E-169D-6BE9-33E944681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819752"/>
              </p:ext>
            </p:extLst>
          </p:nvPr>
        </p:nvGraphicFramePr>
        <p:xfrm>
          <a:off x="633845" y="3615665"/>
          <a:ext cx="6896055" cy="27636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264">
                  <a:extLst>
                    <a:ext uri="{9D8B030D-6E8A-4147-A177-3AD203B41FA5}">
                      <a16:colId xmlns:a16="http://schemas.microsoft.com/office/drawing/2014/main" val="899643191"/>
                    </a:ext>
                  </a:extLst>
                </a:gridCol>
                <a:gridCol w="955704">
                  <a:extLst>
                    <a:ext uri="{9D8B030D-6E8A-4147-A177-3AD203B41FA5}">
                      <a16:colId xmlns:a16="http://schemas.microsoft.com/office/drawing/2014/main" val="1173333521"/>
                    </a:ext>
                  </a:extLst>
                </a:gridCol>
                <a:gridCol w="1505389">
                  <a:extLst>
                    <a:ext uri="{9D8B030D-6E8A-4147-A177-3AD203B41FA5}">
                      <a16:colId xmlns:a16="http://schemas.microsoft.com/office/drawing/2014/main" val="2233012369"/>
                    </a:ext>
                  </a:extLst>
                </a:gridCol>
                <a:gridCol w="4022698">
                  <a:extLst>
                    <a:ext uri="{9D8B030D-6E8A-4147-A177-3AD203B41FA5}">
                      <a16:colId xmlns:a16="http://schemas.microsoft.com/office/drawing/2014/main" val="3868066152"/>
                    </a:ext>
                  </a:extLst>
                </a:gridCol>
              </a:tblGrid>
              <a:tr h="343258"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#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이름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역할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역할 상세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71234"/>
                  </a:ext>
                </a:extLst>
              </a:tr>
              <a:tr h="695318">
                <a:tc>
                  <a:txBody>
                    <a:bodyPr/>
                    <a:lstStyle/>
                    <a:p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백종원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팀장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백엔드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제출 서비스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166518"/>
                  </a:ext>
                </a:extLst>
              </a:tr>
              <a:tr h="343258">
                <a:tc>
                  <a:txBody>
                    <a:bodyPr/>
                    <a:lstStyle/>
                    <a:p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김창엽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백엔드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격리된 채점 환경 구축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98168"/>
                  </a:ext>
                </a:extLst>
              </a:tr>
              <a:tr h="103857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정우철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백엔드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프론트엔드</a:t>
                      </a: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API Gateway &amp; Eureka</a:t>
                      </a:r>
                      <a:endParaRPr lang="en-US" altLang="ko-KR" sz="2000">
                        <a:solidFill>
                          <a:schemeClr val="tx1"/>
                        </a:solidFill>
                        <a:effectLst/>
                        <a:latin typeface="Microsoft GothicNeo Light"/>
                        <a:ea typeface="Microsoft GothicNeo Light"/>
                        <a:cs typeface="Microsoft GothicNeo Light"/>
                      </a:endParaRPr>
                    </a:p>
                    <a:p>
                      <a:pPr lvl="0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사용자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 </a:t>
                      </a: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서비스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, </a:t>
                      </a: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실시간 채점 서비스</a:t>
                      </a:r>
                      <a:endParaRPr lang="en-US" altLang="ko-KR" sz="2000">
                        <a:solidFill>
                          <a:schemeClr val="tx1"/>
                        </a:solidFill>
                        <a:effectLst/>
                        <a:latin typeface="Microsoft GothicNeo Light"/>
                        <a:ea typeface="Microsoft GothicNeo Light"/>
                        <a:cs typeface="Microsoft GothicNeo Light"/>
                      </a:endParaRPr>
                    </a:p>
                    <a:p>
                      <a:pPr lvl="0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Frontend</a:t>
                      </a:r>
                      <a:endParaRPr lang="en-US" altLang="ko-KR" sz="2000">
                        <a:solidFill>
                          <a:schemeClr val="tx1"/>
                        </a:solidFill>
                        <a:effectLst/>
                        <a:latin typeface="Microsoft GothicNeo Light"/>
                        <a:ea typeface="Microsoft GothicNeo Light"/>
                        <a:cs typeface="Microsoft GothicNeo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31498"/>
                  </a:ext>
                </a:extLst>
              </a:tr>
              <a:tr h="34325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강병우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백엔드</a:t>
                      </a:r>
                      <a:endParaRPr lang="ko-KR" altLang="en-US" sz="2000" err="1">
                        <a:solidFill>
                          <a:schemeClr val="tx1"/>
                        </a:solidFill>
                        <a:effectLst/>
                        <a:latin typeface="Microsoft GothicNeo Light"/>
                        <a:ea typeface="Microsoft GothicNeo Light"/>
                        <a:cs typeface="Microsoft GothicNeo Light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solidFill>
                            <a:schemeClr val="tx1"/>
                          </a:solidFill>
                          <a:effectLst/>
                          <a:latin typeface="Microsoft GothicNeo Light"/>
                          <a:ea typeface="Microsoft GothicNeo Light"/>
                          <a:cs typeface="Microsoft GothicNeo Light"/>
                        </a:rPr>
                        <a:t>문제관리 서비스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525620"/>
                  </a:ext>
                </a:extLst>
              </a:tr>
            </a:tbl>
          </a:graphicData>
        </a:graphic>
      </p:graphicFrame>
      <p:pic>
        <p:nvPicPr>
          <p:cNvPr id="3" name="그림 2" descr="만화 영화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08B922EE-D071-9D76-81F9-200D0275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98" y="4668053"/>
            <a:ext cx="1745673" cy="1717098"/>
          </a:xfrm>
          <a:prstGeom prst="rect">
            <a:avLst/>
          </a:prstGeom>
        </p:spPr>
      </p:pic>
      <p:pic>
        <p:nvPicPr>
          <p:cNvPr id="4" name="그림 3" descr="사람, 의류, 인간의 얼굴, 턱이(가) 표시된 사진&#10;&#10;자동 생성된 설명">
            <a:extLst>
              <a:ext uri="{FF2B5EF4-FFF2-40B4-BE49-F238E27FC236}">
                <a16:creationId xmlns:a16="http://schemas.microsoft.com/office/drawing/2014/main" id="{D1913556-1CA5-461B-0450-CEE452B23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86" y="1602922"/>
            <a:ext cx="1328058" cy="1763486"/>
          </a:xfrm>
          <a:prstGeom prst="rect">
            <a:avLst/>
          </a:prstGeom>
        </p:spPr>
      </p:pic>
      <p:pic>
        <p:nvPicPr>
          <p:cNvPr id="6" name="그림 5" descr="인간의 얼굴, 사람, 턱, 미소이(가) 표시된 사진&#10;&#10;자동 생성된 설명">
            <a:extLst>
              <a:ext uri="{FF2B5EF4-FFF2-40B4-BE49-F238E27FC236}">
                <a16:creationId xmlns:a16="http://schemas.microsoft.com/office/drawing/2014/main" id="{E20228B2-8061-D1D8-CEDB-7554B9030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1691368"/>
            <a:ext cx="1268186" cy="1662793"/>
          </a:xfrm>
          <a:prstGeom prst="rect">
            <a:avLst/>
          </a:prstGeom>
        </p:spPr>
      </p:pic>
      <p:pic>
        <p:nvPicPr>
          <p:cNvPr id="7" name="그림 6" descr="의류, 사람, 넥타이, 슈트이(가) 표시된 사진&#10;&#10;자동 생성된 설명">
            <a:extLst>
              <a:ext uri="{FF2B5EF4-FFF2-40B4-BE49-F238E27FC236}">
                <a16:creationId xmlns:a16="http://schemas.microsoft.com/office/drawing/2014/main" id="{7068BCA4-16E0-BA53-1B14-B79E54070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4221" y="1602922"/>
            <a:ext cx="1415288" cy="1817914"/>
          </a:xfrm>
          <a:prstGeom prst="rect">
            <a:avLst/>
          </a:prstGeom>
        </p:spPr>
      </p:pic>
      <p:pic>
        <p:nvPicPr>
          <p:cNvPr id="8" name="그림 7" descr="의류, 사람, 턱, 인간의 얼굴이(가) 표시된 사진&#10;&#10;자동 생성된 설명">
            <a:extLst>
              <a:ext uri="{FF2B5EF4-FFF2-40B4-BE49-F238E27FC236}">
                <a16:creationId xmlns:a16="http://schemas.microsoft.com/office/drawing/2014/main" id="{C5EB9231-BBE9-7949-5B88-4FA6289738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2945" y="1716542"/>
            <a:ext cx="1272268" cy="1628775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8B68D083-4E4F-56B8-540E-EC67F3809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301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0"/>
    </mc:Choice>
    <mc:Fallback>
      <p:transition spd="slow" advTm="8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10515600" cy="1325563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서비스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바뀐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C6EAFB-EFFE-1888-4600-DE55851F5E93}"/>
              </a:ext>
            </a:extLst>
          </p:cNvPr>
          <p:cNvSpPr/>
          <p:nvPr/>
        </p:nvSpPr>
        <p:spPr>
          <a:xfrm>
            <a:off x="442452" y="1317183"/>
            <a:ext cx="5722374" cy="497512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Amazon SQS | Slack App Directory">
            <a:extLst>
              <a:ext uri="{FF2B5EF4-FFF2-40B4-BE49-F238E27FC236}">
                <a16:creationId xmlns:a16="http://schemas.microsoft.com/office/drawing/2014/main" id="{2B47EC34-F768-18FA-28A3-C18C5E78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8" y="2981902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mazon SQS | Slack App Directory">
            <a:extLst>
              <a:ext uri="{FF2B5EF4-FFF2-40B4-BE49-F238E27FC236}">
                <a16:creationId xmlns:a16="http://schemas.microsoft.com/office/drawing/2014/main" id="{9AF2E8CB-4321-1497-948A-1AD1E12E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05" y="2981901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4403-59E6-FE29-DF2F-73B08632103E}"/>
              </a:ext>
            </a:extLst>
          </p:cNvPr>
          <p:cNvGrpSpPr/>
          <p:nvPr/>
        </p:nvGrpSpPr>
        <p:grpSpPr>
          <a:xfrm>
            <a:off x="635841" y="5232970"/>
            <a:ext cx="2041807" cy="928388"/>
            <a:chOff x="3015127" y="5821695"/>
            <a:chExt cx="2041807" cy="92838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5FBC71-A876-8960-13C5-6B395581A2FC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EF1AB29-B90C-D94D-E789-E067A7687344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45FF4B0-5392-82EA-901B-2B8A0A72ABC9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A504813-B1CB-A635-C57F-6FDEECB363CC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BB22A8D-01A4-5AB1-B422-29168AF60768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4E803E-A484-CC28-B1DE-6B6E43E98382}"/>
              </a:ext>
            </a:extLst>
          </p:cNvPr>
          <p:cNvGrpSpPr/>
          <p:nvPr/>
        </p:nvGrpSpPr>
        <p:grpSpPr>
          <a:xfrm>
            <a:off x="3864902" y="5225207"/>
            <a:ext cx="2041807" cy="928388"/>
            <a:chOff x="3015127" y="5821695"/>
            <a:chExt cx="2041807" cy="9283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4212B2-C3D2-F312-C4BE-F8D872BAB033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006DF79-4506-B9DE-983B-D1E2FE684A76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2A095AF-D57D-13EE-11BE-88D06A644BC9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2393D71-21FE-C41A-F154-FD7C7E0C7695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ABF582-DC81-2A08-A977-A682DE1407B6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382EA5-9B12-FA39-AF57-DFC895837DD6}"/>
              </a:ext>
            </a:extLst>
          </p:cNvPr>
          <p:cNvCxnSpPr>
            <a:cxnSpLocks/>
          </p:cNvCxnSpPr>
          <p:nvPr/>
        </p:nvCxnSpPr>
        <p:spPr>
          <a:xfrm flipH="1">
            <a:off x="2568331" y="2391676"/>
            <a:ext cx="666154" cy="626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250458-B516-B730-3D83-242C3EB1E02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05173" y="3876097"/>
            <a:ext cx="923953" cy="1246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9400923-FD17-B7EF-5993-CD9B9676F2B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34485" y="2391676"/>
            <a:ext cx="803618" cy="590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E3479AE-0597-2035-B41D-B69E133B9A9E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4038103" y="3876096"/>
            <a:ext cx="847703" cy="1349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2475C05-59D0-DB71-119A-FF88DBE98BDB}"/>
              </a:ext>
            </a:extLst>
          </p:cNvPr>
          <p:cNvSpPr txBox="1"/>
          <p:nvPr/>
        </p:nvSpPr>
        <p:spPr>
          <a:xfrm>
            <a:off x="2557842" y="6383830"/>
            <a:ext cx="13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서비스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ECC8C6-814C-4E10-50DD-5D30F40CF911}"/>
              </a:ext>
            </a:extLst>
          </p:cNvPr>
          <p:cNvSpPr txBox="1"/>
          <p:nvPr/>
        </p:nvSpPr>
        <p:spPr>
          <a:xfrm>
            <a:off x="942997" y="3244332"/>
            <a:ext cx="107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C/C++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8D0DA8-EBA7-D6C2-536A-F7D4F6B6A936}"/>
              </a:ext>
            </a:extLst>
          </p:cNvPr>
          <p:cNvSpPr txBox="1"/>
          <p:nvPr/>
        </p:nvSpPr>
        <p:spPr>
          <a:xfrm>
            <a:off x="4384598" y="3244332"/>
            <a:ext cx="142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Not C/C++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9B34FC-AA38-169B-EA4A-7ED60826FBDD}"/>
              </a:ext>
            </a:extLst>
          </p:cNvPr>
          <p:cNvSpPr txBox="1"/>
          <p:nvPr/>
        </p:nvSpPr>
        <p:spPr>
          <a:xfrm>
            <a:off x="465390" y="4808614"/>
            <a:ext cx="65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워커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1F7E06C-D0D3-39E2-1FFD-82B9B1401DDB}"/>
              </a:ext>
            </a:extLst>
          </p:cNvPr>
          <p:cNvGrpSpPr/>
          <p:nvPr/>
        </p:nvGrpSpPr>
        <p:grpSpPr>
          <a:xfrm>
            <a:off x="2231923" y="1497481"/>
            <a:ext cx="2005123" cy="894195"/>
            <a:chOff x="2231923" y="1497481"/>
            <a:chExt cx="2005123" cy="8941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7243CD-3174-6DF3-D21B-FC80A010CB13}"/>
                </a:ext>
              </a:extLst>
            </p:cNvPr>
            <p:cNvSpPr/>
            <p:nvPr/>
          </p:nvSpPr>
          <p:spPr>
            <a:xfrm>
              <a:off x="2231923" y="1497481"/>
              <a:ext cx="2005123" cy="89419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AA648B-8C42-FE14-1739-B47F18AE4AA2}"/>
                </a:ext>
              </a:extLst>
            </p:cNvPr>
            <p:cNvSpPr/>
            <p:nvPr/>
          </p:nvSpPr>
          <p:spPr>
            <a:xfrm>
              <a:off x="2302321" y="1582844"/>
              <a:ext cx="1855284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제출 정보 수신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C332DF3-8EB1-A48E-F1CE-40DD60D18DDF}"/>
                </a:ext>
              </a:extLst>
            </p:cNvPr>
            <p:cNvSpPr/>
            <p:nvPr/>
          </p:nvSpPr>
          <p:spPr>
            <a:xfrm>
              <a:off x="2302321" y="1971140"/>
              <a:ext cx="1869308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CRUD </a:t>
              </a:r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요청 수신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41D9C77-3D19-DBA1-6467-E5C52F9D8D6A}"/>
              </a:ext>
            </a:extLst>
          </p:cNvPr>
          <p:cNvSpPr txBox="1"/>
          <p:nvPr/>
        </p:nvSpPr>
        <p:spPr>
          <a:xfrm>
            <a:off x="1333422" y="1465249"/>
            <a:ext cx="89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</a:t>
            </a:r>
          </a:p>
        </p:txBody>
      </p:sp>
      <p:pic>
        <p:nvPicPr>
          <p:cNvPr id="99" name="Picture 2" descr="Amazon SQS | Slack App Directory">
            <a:extLst>
              <a:ext uri="{FF2B5EF4-FFF2-40B4-BE49-F238E27FC236}">
                <a16:creationId xmlns:a16="http://schemas.microsoft.com/office/drawing/2014/main" id="{036B1220-2F6B-A4ED-17A1-DF2525DD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20" y="585728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Amazon SQS | Slack App Directory">
            <a:extLst>
              <a:ext uri="{FF2B5EF4-FFF2-40B4-BE49-F238E27FC236}">
                <a16:creationId xmlns:a16="http://schemas.microsoft.com/office/drawing/2014/main" id="{BC1C2169-115A-32B6-240C-91091D54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3" y="5618073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E186327-07F3-2C7E-48BC-2E6DC69FB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082" y="3662435"/>
            <a:ext cx="833059" cy="833059"/>
          </a:xfrm>
          <a:prstGeom prst="rect">
            <a:avLst/>
          </a:prstGeom>
        </p:spPr>
      </p:pic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B7402177-528D-E32B-DD21-03111E4CDAEF}"/>
              </a:ext>
            </a:extLst>
          </p:cNvPr>
          <p:cNvCxnSpPr>
            <a:cxnSpLocks/>
            <a:stCxn id="24" idx="3"/>
            <a:endCxn id="100" idx="1"/>
          </p:cNvCxnSpPr>
          <p:nvPr/>
        </p:nvCxnSpPr>
        <p:spPr>
          <a:xfrm>
            <a:off x="5906709" y="5689401"/>
            <a:ext cx="3173804" cy="375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4243C0B-7136-53FD-6F18-05D5C697FF52}"/>
              </a:ext>
            </a:extLst>
          </p:cNvPr>
          <p:cNvCxnSpPr>
            <a:cxnSpLocks/>
            <a:stCxn id="24" idx="3"/>
            <a:endCxn id="106" idx="1"/>
          </p:cNvCxnSpPr>
          <p:nvPr/>
        </p:nvCxnSpPr>
        <p:spPr>
          <a:xfrm flipV="1">
            <a:off x="5906709" y="4078965"/>
            <a:ext cx="3204373" cy="1610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D3594DE-465E-FD1C-61C0-01AAC5C4F6CD}"/>
              </a:ext>
            </a:extLst>
          </p:cNvPr>
          <p:cNvCxnSpPr>
            <a:cxnSpLocks/>
            <a:stCxn id="6" idx="3"/>
            <a:endCxn id="99" idx="1"/>
          </p:cNvCxnSpPr>
          <p:nvPr/>
        </p:nvCxnSpPr>
        <p:spPr>
          <a:xfrm flipV="1">
            <a:off x="4237046" y="1032826"/>
            <a:ext cx="2761874" cy="911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Picture 2" descr="Amazon SQS | Slack App Directory">
            <a:extLst>
              <a:ext uri="{FF2B5EF4-FFF2-40B4-BE49-F238E27FC236}">
                <a16:creationId xmlns:a16="http://schemas.microsoft.com/office/drawing/2014/main" id="{70D4BEDF-7C0A-3423-D44F-01C2FFCB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97" y="1687439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4EB5EEC-1457-5E47-DB4F-18CFBEF14065}"/>
              </a:ext>
            </a:extLst>
          </p:cNvPr>
          <p:cNvCxnSpPr>
            <a:cxnSpLocks/>
            <a:stCxn id="6" idx="3"/>
            <a:endCxn id="136" idx="1"/>
          </p:cNvCxnSpPr>
          <p:nvPr/>
        </p:nvCxnSpPr>
        <p:spPr>
          <a:xfrm>
            <a:off x="4237046" y="1944579"/>
            <a:ext cx="2726351" cy="189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ED7A1BE-390C-CA93-4DC5-05F922465504}"/>
              </a:ext>
            </a:extLst>
          </p:cNvPr>
          <p:cNvSpPr txBox="1"/>
          <p:nvPr/>
        </p:nvSpPr>
        <p:spPr>
          <a:xfrm>
            <a:off x="6402206" y="4347855"/>
            <a:ext cx="156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채점 결과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2EE6C-F36B-487C-D8A0-E68416CC7BF4}"/>
              </a:ext>
            </a:extLst>
          </p:cNvPr>
          <p:cNvSpPr txBox="1"/>
          <p:nvPr/>
        </p:nvSpPr>
        <p:spPr>
          <a:xfrm>
            <a:off x="7003228" y="5456180"/>
            <a:ext cx="156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TC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채점 결과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0485866-58DA-569D-970D-A9CA3CB3805D}"/>
              </a:ext>
            </a:extLst>
          </p:cNvPr>
          <p:cNvSpPr txBox="1"/>
          <p:nvPr/>
        </p:nvSpPr>
        <p:spPr>
          <a:xfrm>
            <a:off x="7526640" y="893097"/>
            <a:ext cx="156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3F101AD-07AD-34BA-6985-44011C5CDEF3}"/>
              </a:ext>
            </a:extLst>
          </p:cNvPr>
          <p:cNvSpPr txBox="1"/>
          <p:nvPr/>
        </p:nvSpPr>
        <p:spPr>
          <a:xfrm>
            <a:off x="7647342" y="1952479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CRUD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5609F28-C80F-972A-7795-4845A007563D}"/>
              </a:ext>
            </a:extLst>
          </p:cNvPr>
          <p:cNvSpPr txBox="1"/>
          <p:nvPr/>
        </p:nvSpPr>
        <p:spPr>
          <a:xfrm>
            <a:off x="8412509" y="4528520"/>
            <a:ext cx="253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SNS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Topic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으로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Publish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E22007D-3E60-1BA2-F54D-4A6454E90494}"/>
              </a:ext>
            </a:extLst>
          </p:cNvPr>
          <p:cNvSpPr txBox="1"/>
          <p:nvPr/>
        </p:nvSpPr>
        <p:spPr>
          <a:xfrm>
            <a:off x="7925423" y="6471414"/>
            <a:ext cx="320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실시간 채점 결과 큐로 전송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600AC-92CE-6848-7323-7D89EC5B50D4}"/>
              </a:ext>
            </a:extLst>
          </p:cNvPr>
          <p:cNvSpPr txBox="1"/>
          <p:nvPr/>
        </p:nvSpPr>
        <p:spPr>
          <a:xfrm>
            <a:off x="288666" y="1318476"/>
            <a:ext cx="89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GCP</a:t>
            </a:r>
            <a:endParaRPr lang="ko-KR" altLang="en-US" b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4E8F11B-F881-9D48-CF54-512CAB79C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955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54"/>
    </mc:Choice>
    <mc:Fallback>
      <p:transition spd="slow" advTm="10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10515600" cy="1325563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서비스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바뀐 구성</a:t>
            </a:r>
          </a:p>
        </p:txBody>
      </p:sp>
      <p:pic>
        <p:nvPicPr>
          <p:cNvPr id="14" name="Picture 2" descr="About Docker | Docker">
            <a:extLst>
              <a:ext uri="{FF2B5EF4-FFF2-40B4-BE49-F238E27FC236}">
                <a16:creationId xmlns:a16="http://schemas.microsoft.com/office/drawing/2014/main" id="{C837ABAF-13D9-0757-1404-FA7CF97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9" y="5325695"/>
            <a:ext cx="683118" cy="4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C9D0C4-9437-6F66-BB03-730616F8DA01}"/>
              </a:ext>
            </a:extLst>
          </p:cNvPr>
          <p:cNvGrpSpPr/>
          <p:nvPr/>
        </p:nvGrpSpPr>
        <p:grpSpPr>
          <a:xfrm>
            <a:off x="1304435" y="5806169"/>
            <a:ext cx="2041807" cy="928388"/>
            <a:chOff x="3015127" y="5821695"/>
            <a:chExt cx="2041807" cy="9283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B29C556-4717-C589-6482-3EFB3F0A232C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3CAC577-F920-269E-90CE-BEBF63B4D975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23E885E-8A0A-1C87-0064-B6B5023759F7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1EF76E3-920A-08E2-99AA-A67F79393486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DF781F-EC9E-3DE5-C0DF-2639CFF62710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E962485-46FC-1160-1881-8A20AB96EF13}"/>
              </a:ext>
            </a:extLst>
          </p:cNvPr>
          <p:cNvCxnSpPr>
            <a:cxnSpLocks/>
            <a:stCxn id="33" idx="2"/>
            <a:endCxn id="5" idx="0"/>
          </p:cNvCxnSpPr>
          <p:nvPr/>
        </p:nvCxnSpPr>
        <p:spPr>
          <a:xfrm flipH="1">
            <a:off x="2325339" y="4557100"/>
            <a:ext cx="2435709" cy="1249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7307EE-B3C0-AD50-E4B3-ED2A41B0DCDA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4543122" y="4557100"/>
            <a:ext cx="217926" cy="1264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7282AAC-C353-89E3-E84E-3EA0BED80FF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84065" y="2991443"/>
            <a:ext cx="685960" cy="6714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F3F3B4-2A18-CFFB-9637-D83A35616419}"/>
              </a:ext>
            </a:extLst>
          </p:cNvPr>
          <p:cNvSpPr txBox="1"/>
          <p:nvPr/>
        </p:nvSpPr>
        <p:spPr>
          <a:xfrm>
            <a:off x="5596244" y="3166022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요청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DD4C22-DB34-FCB9-3FA0-64DE6C118BDF}"/>
              </a:ext>
            </a:extLst>
          </p:cNvPr>
          <p:cNvCxnSpPr>
            <a:cxnSpLocks/>
          </p:cNvCxnSpPr>
          <p:nvPr/>
        </p:nvCxnSpPr>
        <p:spPr>
          <a:xfrm flipH="1">
            <a:off x="6717122" y="1725029"/>
            <a:ext cx="553092" cy="3763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E36ABA-EC08-8CDB-B2AD-8B59FD007E34}"/>
              </a:ext>
            </a:extLst>
          </p:cNvPr>
          <p:cNvSpPr txBox="1"/>
          <p:nvPr/>
        </p:nvSpPr>
        <p:spPr>
          <a:xfrm>
            <a:off x="3630511" y="2387128"/>
            <a:ext cx="94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A06ACF-E7DE-C62B-14BC-2F9C148294DF}"/>
              </a:ext>
            </a:extLst>
          </p:cNvPr>
          <p:cNvSpPr txBox="1"/>
          <p:nvPr/>
        </p:nvSpPr>
        <p:spPr>
          <a:xfrm>
            <a:off x="230005" y="6089282"/>
            <a:ext cx="94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워커</a:t>
            </a:r>
          </a:p>
        </p:txBody>
      </p:sp>
      <p:pic>
        <p:nvPicPr>
          <p:cNvPr id="33" name="Picture 2" descr="Amazon SQS | Slack App Directory">
            <a:extLst>
              <a:ext uri="{FF2B5EF4-FFF2-40B4-BE49-F238E27FC236}">
                <a16:creationId xmlns:a16="http://schemas.microsoft.com/office/drawing/2014/main" id="{23DB17CD-B56E-3C58-FAAF-0BCC1AF6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50" y="3662905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mazon SQS | Slack App Directory">
            <a:extLst>
              <a:ext uri="{FF2B5EF4-FFF2-40B4-BE49-F238E27FC236}">
                <a16:creationId xmlns:a16="http://schemas.microsoft.com/office/drawing/2014/main" id="{BF52A1A1-C445-B93B-3F63-C9ECDCFC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27" y="3662904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2FEE05-0468-F5C0-CDE3-2870B0346B02}"/>
              </a:ext>
            </a:extLst>
          </p:cNvPr>
          <p:cNvGrpSpPr/>
          <p:nvPr/>
        </p:nvGrpSpPr>
        <p:grpSpPr>
          <a:xfrm>
            <a:off x="3522218" y="5821692"/>
            <a:ext cx="2041807" cy="928388"/>
            <a:chOff x="3015127" y="5821695"/>
            <a:chExt cx="2041807" cy="92838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7FF681-C2C5-5FB1-1226-86416F779AAB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F232ADC-D3B5-2C98-F27B-9901D9FDCE34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8920A2D-7B20-A04F-C9FB-DB72A89BA379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E26D132-4EAF-7E10-53CA-0F070B089585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BBBCC8-F408-E051-42F3-A9B01F083F1B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DE0B4E9-ADC0-4A2A-DF84-80CE0216DE77}"/>
              </a:ext>
            </a:extLst>
          </p:cNvPr>
          <p:cNvSpPr txBox="1"/>
          <p:nvPr/>
        </p:nvSpPr>
        <p:spPr>
          <a:xfrm>
            <a:off x="2689566" y="3819244"/>
            <a:ext cx="162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C/C++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30447E-0BB1-ABDC-793A-8832DC1D8191}"/>
              </a:ext>
            </a:extLst>
          </p:cNvPr>
          <p:cNvSpPr txBox="1"/>
          <p:nvPr/>
        </p:nvSpPr>
        <p:spPr>
          <a:xfrm>
            <a:off x="6717122" y="3814915"/>
            <a:ext cx="212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다른 언어 채점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09D226-AFDF-265B-3FE4-7B4945F6CE4C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761048" y="2991443"/>
            <a:ext cx="823017" cy="671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Amazon SQS | Slack App Directory">
            <a:extLst>
              <a:ext uri="{FF2B5EF4-FFF2-40B4-BE49-F238E27FC236}">
                <a16:creationId xmlns:a16="http://schemas.microsoft.com/office/drawing/2014/main" id="{781E178D-86AB-9F70-701D-B978B3357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69" y="899884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F96BC8B-8E1B-C51B-C175-4486C1035A4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813755" y="1829861"/>
            <a:ext cx="2421079" cy="358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2" descr="Amazon SQS | Slack App Directory">
            <a:extLst>
              <a:ext uri="{FF2B5EF4-FFF2-40B4-BE49-F238E27FC236}">
                <a16:creationId xmlns:a16="http://schemas.microsoft.com/office/drawing/2014/main" id="{FC398AFA-825E-AF54-AB3B-BA1AC7D8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36" y="935666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8EDE336-959C-83B9-2A75-D01F12316CC7}"/>
              </a:ext>
            </a:extLst>
          </p:cNvPr>
          <p:cNvSpPr txBox="1"/>
          <p:nvPr/>
        </p:nvSpPr>
        <p:spPr>
          <a:xfrm>
            <a:off x="6501789" y="400974"/>
            <a:ext cx="2122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정보가 담기는 큐</a:t>
            </a:r>
            <a:endParaRPr lang="en-US" altLang="ko-KR" sz="150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 sz="150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317345-6212-D23C-91E5-510DF36349DA}"/>
              </a:ext>
            </a:extLst>
          </p:cNvPr>
          <p:cNvSpPr txBox="1"/>
          <p:nvPr/>
        </p:nvSpPr>
        <p:spPr>
          <a:xfrm>
            <a:off x="9620282" y="1038999"/>
            <a:ext cx="2122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</a:t>
            </a:r>
            <a:r>
              <a:rPr lang="en-US" altLang="ko-KR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 TC CRUD</a:t>
            </a:r>
            <a:r>
              <a:rPr lang="ko-KR" altLang="en-US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요청이 담기는 큐 </a:t>
            </a:r>
            <a:r>
              <a:rPr lang="en-US" altLang="ko-KR" sz="150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 sz="150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233134C-154A-495E-41E9-A6E26CDA61EF}"/>
              </a:ext>
            </a:extLst>
          </p:cNvPr>
          <p:cNvGrpSpPr/>
          <p:nvPr/>
        </p:nvGrpSpPr>
        <p:grpSpPr>
          <a:xfrm>
            <a:off x="6094965" y="5829455"/>
            <a:ext cx="2041807" cy="928388"/>
            <a:chOff x="3015127" y="5821695"/>
            <a:chExt cx="2041807" cy="92838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F08EF8D-47A5-AC1B-6A41-79E044D8885E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37D2C80-F61A-7501-021E-2CE453AF368A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9BE8442-A944-5A1D-4F03-CC82FC6C6961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F24BC81-F970-3D31-D991-BC4C8FA8DE04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30D7FE5-E9D5-828F-FA35-F9488A4EC8E2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B69D4C2-0C79-3DC9-BA9E-36829D379CF2}"/>
              </a:ext>
            </a:extLst>
          </p:cNvPr>
          <p:cNvCxnSpPr>
            <a:cxnSpLocks/>
            <a:stCxn id="34" idx="2"/>
            <a:endCxn id="69" idx="0"/>
          </p:cNvCxnSpPr>
          <p:nvPr/>
        </p:nvCxnSpPr>
        <p:spPr>
          <a:xfrm>
            <a:off x="6270025" y="4557099"/>
            <a:ext cx="845844" cy="1272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958603F-7CA4-70A2-F590-D6DEDD78411E}"/>
              </a:ext>
            </a:extLst>
          </p:cNvPr>
          <p:cNvCxnSpPr>
            <a:cxnSpLocks/>
            <a:stCxn id="34" idx="2"/>
            <a:endCxn id="81" idx="0"/>
          </p:cNvCxnSpPr>
          <p:nvPr/>
        </p:nvCxnSpPr>
        <p:spPr>
          <a:xfrm>
            <a:off x="6270025" y="4557099"/>
            <a:ext cx="3159689" cy="127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AA62EF-2630-19F7-A889-B49C4714F1CA}"/>
              </a:ext>
            </a:extLst>
          </p:cNvPr>
          <p:cNvGrpSpPr/>
          <p:nvPr/>
        </p:nvGrpSpPr>
        <p:grpSpPr>
          <a:xfrm>
            <a:off x="8408810" y="5836482"/>
            <a:ext cx="2041807" cy="928388"/>
            <a:chOff x="3015127" y="5821695"/>
            <a:chExt cx="2041807" cy="9283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3EB1A74-7051-9080-0778-6D785D9DDEA9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9F6D4E5-F2BB-84B3-17CA-9BB4CE65A861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B2F3868-EAFD-B24B-F399-148907CD3254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43F9AD1-7308-897F-6DF4-DDE48562F2F5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27BEB3B-FD73-6B9E-F922-4EEF3051F3CA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69DCE61-6C30-29EB-3612-E6D6CD6BCFD6}"/>
              </a:ext>
            </a:extLst>
          </p:cNvPr>
          <p:cNvSpPr txBox="1"/>
          <p:nvPr/>
        </p:nvSpPr>
        <p:spPr>
          <a:xfrm>
            <a:off x="5540177" y="5969747"/>
            <a:ext cx="57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…</a:t>
            </a:r>
            <a:endParaRPr lang="ko-KR" altLang="en-US" sz="3600" b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4D2874-C166-D080-7E69-E2583DAAA6F2}"/>
              </a:ext>
            </a:extLst>
          </p:cNvPr>
          <p:cNvSpPr txBox="1"/>
          <p:nvPr/>
        </p:nvSpPr>
        <p:spPr>
          <a:xfrm>
            <a:off x="2658871" y="4956363"/>
            <a:ext cx="7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C11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C9BD92-9578-094F-BBCE-5D6427A8DE97}"/>
              </a:ext>
            </a:extLst>
          </p:cNvPr>
          <p:cNvSpPr txBox="1"/>
          <p:nvPr/>
        </p:nvSpPr>
        <p:spPr>
          <a:xfrm>
            <a:off x="3740145" y="5215735"/>
            <a:ext cx="9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C++20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3798CB5-4659-C1D6-7598-E87F34DEDF6F}"/>
              </a:ext>
            </a:extLst>
          </p:cNvPr>
          <p:cNvSpPr txBox="1"/>
          <p:nvPr/>
        </p:nvSpPr>
        <p:spPr>
          <a:xfrm>
            <a:off x="5208145" y="5219237"/>
            <a:ext cx="16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3.10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77874-4692-0924-7F05-A75EAA3DED65}"/>
              </a:ext>
            </a:extLst>
          </p:cNvPr>
          <p:cNvSpPr txBox="1"/>
          <p:nvPr/>
        </p:nvSpPr>
        <p:spPr>
          <a:xfrm>
            <a:off x="8076171" y="4908094"/>
            <a:ext cx="98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Java 17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65A1875-864D-E9AD-2779-F5D0145D1C6A}"/>
              </a:ext>
            </a:extLst>
          </p:cNvPr>
          <p:cNvGrpSpPr/>
          <p:nvPr/>
        </p:nvGrpSpPr>
        <p:grpSpPr>
          <a:xfrm>
            <a:off x="4593682" y="2056786"/>
            <a:ext cx="2005123" cy="894195"/>
            <a:chOff x="2231923" y="1497481"/>
            <a:chExt cx="2005123" cy="89419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8B1AC75-EB8A-599F-98FF-F92E5A85EFAA}"/>
                </a:ext>
              </a:extLst>
            </p:cNvPr>
            <p:cNvSpPr/>
            <p:nvPr/>
          </p:nvSpPr>
          <p:spPr>
            <a:xfrm>
              <a:off x="2231923" y="1497481"/>
              <a:ext cx="2005123" cy="89419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DC1BFDA-A99D-5348-0AD8-B8035221504A}"/>
                </a:ext>
              </a:extLst>
            </p:cNvPr>
            <p:cNvSpPr/>
            <p:nvPr/>
          </p:nvSpPr>
          <p:spPr>
            <a:xfrm>
              <a:off x="2302321" y="1582844"/>
              <a:ext cx="1855284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제출 정보 수신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203B7A3-217A-72CE-AF66-B1C7ABDD7B99}"/>
                </a:ext>
              </a:extLst>
            </p:cNvPr>
            <p:cNvSpPr/>
            <p:nvPr/>
          </p:nvSpPr>
          <p:spPr>
            <a:xfrm>
              <a:off x="2302321" y="1971140"/>
              <a:ext cx="1869308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CRUD </a:t>
              </a:r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요청 수신</a:t>
              </a: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36AF4D9-89AF-2561-EB8C-6702BF8CD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542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52"/>
    </mc:Choice>
    <mc:Fallback>
      <p:transition spd="slow" advTm="66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bout Docker | Docker">
            <a:extLst>
              <a:ext uri="{FF2B5EF4-FFF2-40B4-BE49-F238E27FC236}">
                <a16:creationId xmlns:a16="http://schemas.microsoft.com/office/drawing/2014/main" id="{C837ABAF-13D9-0757-1404-FA7CF97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82" y="1766418"/>
            <a:ext cx="683118" cy="4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C9D0C4-9437-6F66-BB03-730616F8DA01}"/>
              </a:ext>
            </a:extLst>
          </p:cNvPr>
          <p:cNvGrpSpPr/>
          <p:nvPr/>
        </p:nvGrpSpPr>
        <p:grpSpPr>
          <a:xfrm>
            <a:off x="1756718" y="2246892"/>
            <a:ext cx="2041807" cy="928388"/>
            <a:chOff x="3015127" y="5821695"/>
            <a:chExt cx="2041807" cy="9283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B29C556-4717-C589-6482-3EFB3F0A232C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3CAC577-F920-269E-90CE-BEBF63B4D975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23E885E-8A0A-1C87-0064-B6B5023759F7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1EF76E3-920A-08E2-99AA-A67F79393486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DF781F-EC9E-3DE5-C0DF-2639CFF62710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E962485-46FC-1160-1881-8A20AB96EF13}"/>
              </a:ext>
            </a:extLst>
          </p:cNvPr>
          <p:cNvCxnSpPr>
            <a:cxnSpLocks/>
            <a:stCxn id="33" idx="2"/>
            <a:endCxn id="5" idx="0"/>
          </p:cNvCxnSpPr>
          <p:nvPr/>
        </p:nvCxnSpPr>
        <p:spPr>
          <a:xfrm flipH="1">
            <a:off x="2777622" y="997823"/>
            <a:ext cx="2435709" cy="1249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7307EE-B3C0-AD50-E4B3-ED2A41B0DCDA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4995405" y="997823"/>
            <a:ext cx="217926" cy="1264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A06ACF-E7DE-C62B-14BC-2F9C148294DF}"/>
              </a:ext>
            </a:extLst>
          </p:cNvPr>
          <p:cNvSpPr txBox="1"/>
          <p:nvPr/>
        </p:nvSpPr>
        <p:spPr>
          <a:xfrm>
            <a:off x="682288" y="2530005"/>
            <a:ext cx="94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워커</a:t>
            </a:r>
          </a:p>
        </p:txBody>
      </p:sp>
      <p:pic>
        <p:nvPicPr>
          <p:cNvPr id="33" name="Picture 2" descr="Amazon SQS | Slack App Directory">
            <a:extLst>
              <a:ext uri="{FF2B5EF4-FFF2-40B4-BE49-F238E27FC236}">
                <a16:creationId xmlns:a16="http://schemas.microsoft.com/office/drawing/2014/main" id="{23DB17CD-B56E-3C58-FAAF-0BCC1AF6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33" y="103628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mazon SQS | Slack App Directory">
            <a:extLst>
              <a:ext uri="{FF2B5EF4-FFF2-40B4-BE49-F238E27FC236}">
                <a16:creationId xmlns:a16="http://schemas.microsoft.com/office/drawing/2014/main" id="{BF52A1A1-C445-B93B-3F63-C9ECDCFC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10" y="103627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2FEE05-0468-F5C0-CDE3-2870B0346B02}"/>
              </a:ext>
            </a:extLst>
          </p:cNvPr>
          <p:cNvGrpSpPr/>
          <p:nvPr/>
        </p:nvGrpSpPr>
        <p:grpSpPr>
          <a:xfrm>
            <a:off x="3974501" y="2262415"/>
            <a:ext cx="2041807" cy="928388"/>
            <a:chOff x="3015127" y="5821695"/>
            <a:chExt cx="2041807" cy="92838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7FF681-C2C5-5FB1-1226-86416F779AAB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F232ADC-D3B5-2C98-F27B-9901D9FDCE34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8920A2D-7B20-A04F-C9FB-DB72A89BA379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E26D132-4EAF-7E10-53CA-0F070B089585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BBBCC8-F408-E051-42F3-A9B01F083F1B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DE0B4E9-ADC0-4A2A-DF84-80CE0216DE77}"/>
              </a:ext>
            </a:extLst>
          </p:cNvPr>
          <p:cNvSpPr txBox="1"/>
          <p:nvPr/>
        </p:nvSpPr>
        <p:spPr>
          <a:xfrm>
            <a:off x="3141849" y="259967"/>
            <a:ext cx="162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C/C++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30447E-0BB1-ABDC-793A-8832DC1D8191}"/>
              </a:ext>
            </a:extLst>
          </p:cNvPr>
          <p:cNvSpPr txBox="1"/>
          <p:nvPr/>
        </p:nvSpPr>
        <p:spPr>
          <a:xfrm>
            <a:off x="7169405" y="255638"/>
            <a:ext cx="212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다른 언어 채점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233134C-154A-495E-41E9-A6E26CDA61EF}"/>
              </a:ext>
            </a:extLst>
          </p:cNvPr>
          <p:cNvGrpSpPr/>
          <p:nvPr/>
        </p:nvGrpSpPr>
        <p:grpSpPr>
          <a:xfrm>
            <a:off x="6547248" y="2270178"/>
            <a:ext cx="2041807" cy="928388"/>
            <a:chOff x="3015127" y="5821695"/>
            <a:chExt cx="2041807" cy="92838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F08EF8D-47A5-AC1B-6A41-79E044D8885E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37D2C80-F61A-7501-021E-2CE453AF368A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9BE8442-A944-5A1D-4F03-CC82FC6C6961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F24BC81-F970-3D31-D991-BC4C8FA8DE04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30D7FE5-E9D5-828F-FA35-F9488A4EC8E2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B69D4C2-0C79-3DC9-BA9E-36829D379CF2}"/>
              </a:ext>
            </a:extLst>
          </p:cNvPr>
          <p:cNvCxnSpPr>
            <a:cxnSpLocks/>
            <a:stCxn id="34" idx="2"/>
            <a:endCxn id="69" idx="0"/>
          </p:cNvCxnSpPr>
          <p:nvPr/>
        </p:nvCxnSpPr>
        <p:spPr>
          <a:xfrm>
            <a:off x="6722308" y="997822"/>
            <a:ext cx="845844" cy="1272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958603F-7CA4-70A2-F590-D6DEDD78411E}"/>
              </a:ext>
            </a:extLst>
          </p:cNvPr>
          <p:cNvCxnSpPr>
            <a:cxnSpLocks/>
            <a:stCxn id="34" idx="2"/>
            <a:endCxn id="81" idx="0"/>
          </p:cNvCxnSpPr>
          <p:nvPr/>
        </p:nvCxnSpPr>
        <p:spPr>
          <a:xfrm>
            <a:off x="6722308" y="997822"/>
            <a:ext cx="3159689" cy="127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AA62EF-2630-19F7-A889-B49C4714F1CA}"/>
              </a:ext>
            </a:extLst>
          </p:cNvPr>
          <p:cNvGrpSpPr/>
          <p:nvPr/>
        </p:nvGrpSpPr>
        <p:grpSpPr>
          <a:xfrm>
            <a:off x="8861093" y="2277205"/>
            <a:ext cx="2041807" cy="928388"/>
            <a:chOff x="3015127" y="5821695"/>
            <a:chExt cx="2041807" cy="9283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3EB1A74-7051-9080-0778-6D785D9DDEA9}"/>
                </a:ext>
              </a:extLst>
            </p:cNvPr>
            <p:cNvSpPr/>
            <p:nvPr/>
          </p:nvSpPr>
          <p:spPr>
            <a:xfrm>
              <a:off x="3015127" y="5821695"/>
              <a:ext cx="2041807" cy="928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9F6D4E5-F2BB-84B3-17CA-9BB4CE65A861}"/>
                </a:ext>
              </a:extLst>
            </p:cNvPr>
            <p:cNvGrpSpPr/>
            <p:nvPr/>
          </p:nvGrpSpPr>
          <p:grpSpPr>
            <a:xfrm>
              <a:off x="3105758" y="5913220"/>
              <a:ext cx="1868129" cy="729813"/>
              <a:chOff x="6843252" y="5653548"/>
              <a:chExt cx="1868129" cy="72981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B2F3868-EAFD-B24B-F399-148907CD3254}"/>
                  </a:ext>
                </a:extLst>
              </p:cNvPr>
              <p:cNvSpPr/>
              <p:nvPr/>
            </p:nvSpPr>
            <p:spPr>
              <a:xfrm>
                <a:off x="6843252" y="5653548"/>
                <a:ext cx="1868129" cy="7298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43F9AD1-7308-897F-6DF4-DDE48562F2F5}"/>
                  </a:ext>
                </a:extLst>
              </p:cNvPr>
              <p:cNvSpPr/>
              <p:nvPr/>
            </p:nvSpPr>
            <p:spPr>
              <a:xfrm>
                <a:off x="7059777" y="5757467"/>
                <a:ext cx="1438765" cy="221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제출 정보 처리 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(</a:t>
                </a:r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</a:t>
                </a:r>
                <a:r>
                  <a:rPr lang="en-US" altLang="ko-KR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)</a:t>
                </a:r>
                <a:endParaRPr lang="ko-KR" altLang="en-US" sz="1000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27BEB3B-FD73-6B9E-F922-4EEF3051F3CA}"/>
                  </a:ext>
                </a:extLst>
              </p:cNvPr>
              <p:cNvSpPr/>
              <p:nvPr/>
            </p:nvSpPr>
            <p:spPr>
              <a:xfrm>
                <a:off x="7059777" y="6051345"/>
                <a:ext cx="1438765" cy="2219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latin typeface="Microsoft GothicNeo Light" panose="020B0300000101010101" pitchFamily="50" charset="-127"/>
                    <a:ea typeface="Microsoft GothicNeo Light" panose="020B0300000101010101" pitchFamily="50" charset="-127"/>
                    <a:cs typeface="Microsoft GothicNeo Light" panose="020B0300000101010101" pitchFamily="50" charset="-127"/>
                  </a:rPr>
                  <a:t>채점 결과 알림</a:t>
                </a: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69DCE61-6C30-29EB-3612-E6D6CD6BCFD6}"/>
              </a:ext>
            </a:extLst>
          </p:cNvPr>
          <p:cNvSpPr txBox="1"/>
          <p:nvPr/>
        </p:nvSpPr>
        <p:spPr>
          <a:xfrm>
            <a:off x="5992460" y="2410470"/>
            <a:ext cx="57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…</a:t>
            </a:r>
            <a:endParaRPr lang="ko-KR" altLang="en-US" sz="3600" b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4D2874-C166-D080-7E69-E2583DAAA6F2}"/>
              </a:ext>
            </a:extLst>
          </p:cNvPr>
          <p:cNvSpPr txBox="1"/>
          <p:nvPr/>
        </p:nvSpPr>
        <p:spPr>
          <a:xfrm>
            <a:off x="3111154" y="1397086"/>
            <a:ext cx="7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C11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C9BD92-9578-094F-BBCE-5D6427A8DE97}"/>
              </a:ext>
            </a:extLst>
          </p:cNvPr>
          <p:cNvSpPr txBox="1"/>
          <p:nvPr/>
        </p:nvSpPr>
        <p:spPr>
          <a:xfrm>
            <a:off x="4123295" y="1593776"/>
            <a:ext cx="94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C++20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3798CB5-4659-C1D6-7598-E87F34DEDF6F}"/>
              </a:ext>
            </a:extLst>
          </p:cNvPr>
          <p:cNvSpPr txBox="1"/>
          <p:nvPr/>
        </p:nvSpPr>
        <p:spPr>
          <a:xfrm>
            <a:off x="5660428" y="1659960"/>
            <a:ext cx="16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3.10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77874-4692-0924-7F05-A75EAA3DED65}"/>
              </a:ext>
            </a:extLst>
          </p:cNvPr>
          <p:cNvSpPr txBox="1"/>
          <p:nvPr/>
        </p:nvSpPr>
        <p:spPr>
          <a:xfrm>
            <a:off x="8528454" y="1348817"/>
            <a:ext cx="98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Java 17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Picture 2" descr="Amazon SQS | Slack App Directory">
            <a:extLst>
              <a:ext uri="{FF2B5EF4-FFF2-40B4-BE49-F238E27FC236}">
                <a16:creationId xmlns:a16="http://schemas.microsoft.com/office/drawing/2014/main" id="{93F75222-94DF-8E3D-CE77-F1F9F1C0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51" y="4229455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mazon SQS | Slack App Directory">
            <a:extLst>
              <a:ext uri="{FF2B5EF4-FFF2-40B4-BE49-F238E27FC236}">
                <a16:creationId xmlns:a16="http://schemas.microsoft.com/office/drawing/2014/main" id="{BCD72CEE-4554-8C4D-4284-416605FF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05" y="5708167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F59A4D-805F-D57E-56CF-354AD731502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77622" y="3175280"/>
            <a:ext cx="1409027" cy="1054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8B22DE2-027B-5E73-586A-2A04F19C3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969" y="4281841"/>
            <a:ext cx="935608" cy="93560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7E78B8-5AEE-A7F1-0AFC-239791D7A7FE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2777622" y="3175280"/>
            <a:ext cx="4902151" cy="11065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E68906-B6CA-07AB-7F71-0727466ABBE7}"/>
              </a:ext>
            </a:extLst>
          </p:cNvPr>
          <p:cNvSpPr txBox="1"/>
          <p:nvPr/>
        </p:nvSpPr>
        <p:spPr>
          <a:xfrm>
            <a:off x="2590083" y="5134557"/>
            <a:ext cx="319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실시간 채점 현황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</a:t>
            </a: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매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TC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채점 결과가 담기는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A67F8-A5F0-96BF-39CB-DD432B8F7561}"/>
              </a:ext>
            </a:extLst>
          </p:cNvPr>
          <p:cNvSpPr txBox="1"/>
          <p:nvPr/>
        </p:nvSpPr>
        <p:spPr>
          <a:xfrm>
            <a:off x="7713285" y="3858652"/>
            <a:ext cx="319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문제의 채점 결과를 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SNS Topic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으로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Publish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0" name="Picture 2" descr="Amazon SQS | Slack App Directory">
            <a:extLst>
              <a:ext uri="{FF2B5EF4-FFF2-40B4-BE49-F238E27FC236}">
                <a16:creationId xmlns:a16="http://schemas.microsoft.com/office/drawing/2014/main" id="{0125E1D5-0970-667F-DCEF-58F3548A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898" y="5706413"/>
            <a:ext cx="894195" cy="8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959C73-C788-4674-6D89-6E31E3E50CDD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6910703" y="5217449"/>
            <a:ext cx="769070" cy="490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2F1F113-E436-4A3B-1238-6FFF23057C5C}"/>
              </a:ext>
            </a:extLst>
          </p:cNvPr>
          <p:cNvCxnSpPr>
            <a:cxnSpLocks/>
            <a:stCxn id="10" idx="2"/>
            <a:endCxn id="30" idx="0"/>
          </p:cNvCxnSpPr>
          <p:nvPr/>
        </p:nvCxnSpPr>
        <p:spPr>
          <a:xfrm>
            <a:off x="7679773" y="5217449"/>
            <a:ext cx="734223" cy="4889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A82EDF6-C02F-4CB0-0468-C5BD51745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177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7"/>
    </mc:Choice>
    <mc:Fallback>
      <p:transition spd="slow" advTm="20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F90A1F-021B-F6C4-8B93-1224A83CAA1C}"/>
              </a:ext>
            </a:extLst>
          </p:cNvPr>
          <p:cNvSpPr/>
          <p:nvPr/>
        </p:nvSpPr>
        <p:spPr>
          <a:xfrm>
            <a:off x="2210636" y="3427664"/>
            <a:ext cx="1919236" cy="1125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 수신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C643A4-89FD-95A5-88D3-414E1E313272}"/>
              </a:ext>
            </a:extLst>
          </p:cNvPr>
          <p:cNvSpPr/>
          <p:nvPr/>
        </p:nvSpPr>
        <p:spPr>
          <a:xfrm>
            <a:off x="4705976" y="3427664"/>
            <a:ext cx="1919236" cy="1125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8E9327-2A58-8FE1-DC9B-A9E3D1C743C8}"/>
              </a:ext>
            </a:extLst>
          </p:cNvPr>
          <p:cNvSpPr/>
          <p:nvPr/>
        </p:nvSpPr>
        <p:spPr>
          <a:xfrm>
            <a:off x="4463364" y="5006930"/>
            <a:ext cx="2401558" cy="1125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샌드박스에서 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코드 실행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01CEB-AA4D-B8B7-6D8D-DA7D708D0934}"/>
              </a:ext>
            </a:extLst>
          </p:cNvPr>
          <p:cNvSpPr/>
          <p:nvPr/>
        </p:nvSpPr>
        <p:spPr>
          <a:xfrm>
            <a:off x="7201316" y="3427664"/>
            <a:ext cx="1919236" cy="1125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정답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96C35-67ED-8A18-CAFA-178CB935CBA9}"/>
              </a:ext>
            </a:extLst>
          </p:cNvPr>
          <p:cNvSpPr/>
          <p:nvPr/>
        </p:nvSpPr>
        <p:spPr>
          <a:xfrm>
            <a:off x="1951052" y="2746064"/>
            <a:ext cx="7434108" cy="36140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C34D0AC-2017-61B7-0CD5-61D9C9D2E7A8}"/>
              </a:ext>
            </a:extLst>
          </p:cNvPr>
          <p:cNvCxnSpPr>
            <a:cxnSpLocks/>
            <a:stCxn id="1026" idx="3"/>
            <a:endCxn id="8" idx="1"/>
          </p:cNvCxnSpPr>
          <p:nvPr/>
        </p:nvCxnSpPr>
        <p:spPr>
          <a:xfrm>
            <a:off x="1481373" y="3988598"/>
            <a:ext cx="729263" cy="17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8A4E4AB-3749-DBAE-D06F-CC57BBB4CF5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129872" y="3990372"/>
            <a:ext cx="5761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D66BDA-3598-9A7C-ED7D-0F3FBB17BF6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664143" y="4553080"/>
            <a:ext cx="1451" cy="453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2FEE3D-156E-DE46-2849-1BFF0CCC4D8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625212" y="3990372"/>
            <a:ext cx="5761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8D95C7-874F-43D1-342B-39465A30476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9120552" y="3988598"/>
            <a:ext cx="827316" cy="17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F68F56-88D3-C6C7-04EF-D56DFD1902B4}"/>
              </a:ext>
            </a:extLst>
          </p:cNvPr>
          <p:cNvSpPr txBox="1"/>
          <p:nvPr/>
        </p:nvSpPr>
        <p:spPr>
          <a:xfrm>
            <a:off x="4896282" y="6444613"/>
            <a:ext cx="153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서비스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5A5077-1CCB-6EF0-F18A-9017FF0798FC}"/>
              </a:ext>
            </a:extLst>
          </p:cNvPr>
          <p:cNvSpPr txBox="1"/>
          <p:nvPr/>
        </p:nvSpPr>
        <p:spPr>
          <a:xfrm>
            <a:off x="9554595" y="4621235"/>
            <a:ext cx="247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결과 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SNS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Topic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으로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publish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D3B825-4DE0-7478-2A79-A6AD6053FC8C}"/>
              </a:ext>
            </a:extLst>
          </p:cNvPr>
          <p:cNvSpPr txBox="1"/>
          <p:nvPr/>
        </p:nvSpPr>
        <p:spPr>
          <a:xfrm>
            <a:off x="-174174" y="4639418"/>
            <a:ext cx="199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큐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</a:p>
        </p:txBody>
      </p:sp>
      <p:pic>
        <p:nvPicPr>
          <p:cNvPr id="1026" name="Picture 2" descr="Amazon SQS | Slack App Directory">
            <a:extLst>
              <a:ext uri="{FF2B5EF4-FFF2-40B4-BE49-F238E27FC236}">
                <a16:creationId xmlns:a16="http://schemas.microsoft.com/office/drawing/2014/main" id="{9149CCE4-2F1E-F4A3-F6FF-4F3BC73A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3" y="3337778"/>
            <a:ext cx="1301640" cy="1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29EC4A-3818-F578-4B80-B42706978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7752" y="3337778"/>
            <a:ext cx="1275309" cy="1275309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F0459B6-2635-57C0-9F44-ED2E07BDE504}"/>
              </a:ext>
            </a:extLst>
          </p:cNvPr>
          <p:cNvCxnSpPr>
            <a:cxnSpLocks/>
            <a:stCxn id="46" idx="0"/>
            <a:endCxn id="54" idx="2"/>
          </p:cNvCxnSpPr>
          <p:nvPr/>
        </p:nvCxnSpPr>
        <p:spPr>
          <a:xfrm flipH="1" flipV="1">
            <a:off x="9110376" y="2221321"/>
            <a:ext cx="1625031" cy="1116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FA85035-D51C-8A8C-A0E0-15C2FC44A3DF}"/>
              </a:ext>
            </a:extLst>
          </p:cNvPr>
          <p:cNvCxnSpPr>
            <a:cxnSpLocks/>
            <a:stCxn id="46" idx="0"/>
            <a:endCxn id="56" idx="2"/>
          </p:cNvCxnSpPr>
          <p:nvPr/>
        </p:nvCxnSpPr>
        <p:spPr>
          <a:xfrm flipV="1">
            <a:off x="10735407" y="2211565"/>
            <a:ext cx="600454" cy="11262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2" descr="Amazon SQS | Slack App Directory">
            <a:extLst>
              <a:ext uri="{FF2B5EF4-FFF2-40B4-BE49-F238E27FC236}">
                <a16:creationId xmlns:a16="http://schemas.microsoft.com/office/drawing/2014/main" id="{C9844055-68E0-A2FC-F872-EFD0FEBE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66" y="1183701"/>
            <a:ext cx="1037620" cy="10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mazon SQS | Slack App Directory">
            <a:extLst>
              <a:ext uri="{FF2B5EF4-FFF2-40B4-BE49-F238E27FC236}">
                <a16:creationId xmlns:a16="http://schemas.microsoft.com/office/drawing/2014/main" id="{421E0644-9EB2-4E1D-7CD6-0F47070A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051" y="1173945"/>
            <a:ext cx="1037620" cy="10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1FC462-1418-CE19-7155-65EDE2B04C24}"/>
              </a:ext>
            </a:extLst>
          </p:cNvPr>
          <p:cNvSpPr txBox="1"/>
          <p:nvPr/>
        </p:nvSpPr>
        <p:spPr>
          <a:xfrm>
            <a:off x="8464716" y="581626"/>
            <a:ext cx="131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서비스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92B24-A31E-AA42-1847-FA37C846F5A6}"/>
              </a:ext>
            </a:extLst>
          </p:cNvPr>
          <p:cNvSpPr txBox="1"/>
          <p:nvPr/>
        </p:nvSpPr>
        <p:spPr>
          <a:xfrm>
            <a:off x="10420501" y="581626"/>
            <a:ext cx="1771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관리 서비스</a:t>
            </a: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7E2670A-9992-DAB1-3138-FCE3AF349C0A}"/>
              </a:ext>
            </a:extLst>
          </p:cNvPr>
          <p:cNvSpPr txBox="1"/>
          <p:nvPr/>
        </p:nvSpPr>
        <p:spPr>
          <a:xfrm>
            <a:off x="4597958" y="2292214"/>
            <a:ext cx="213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매 제출마다 반복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A2CF0A6-0050-B108-A08B-3FF9EF8256F3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 flipH="1">
            <a:off x="830553" y="2621304"/>
            <a:ext cx="317201" cy="716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37EDB1-CAE8-E999-14B0-240262051CA6}"/>
              </a:ext>
            </a:extLst>
          </p:cNvPr>
          <p:cNvSpPr txBox="1"/>
          <p:nvPr/>
        </p:nvSpPr>
        <p:spPr>
          <a:xfrm>
            <a:off x="644358" y="1347339"/>
            <a:ext cx="81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D89FEC-EA9F-C90F-36B3-13B6DE61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16" y="80599"/>
            <a:ext cx="6313591" cy="1325563"/>
          </a:xfrm>
        </p:spPr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SQS/SNS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이용한 통신</a:t>
            </a:r>
          </a:p>
        </p:txBody>
      </p:sp>
      <p:pic>
        <p:nvPicPr>
          <p:cNvPr id="4" name="Picture 2" descr="Amazon SQS | Slack App Directory">
            <a:extLst>
              <a:ext uri="{FF2B5EF4-FFF2-40B4-BE49-F238E27FC236}">
                <a16:creationId xmlns:a16="http://schemas.microsoft.com/office/drawing/2014/main" id="{0D9853A6-CA92-51AD-1F33-137D8CD3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659" y="5565615"/>
            <a:ext cx="1037620" cy="10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976BD-5DF9-B30C-3B77-EBBC8A92A070}"/>
              </a:ext>
            </a:extLst>
          </p:cNvPr>
          <p:cNvSpPr txBox="1"/>
          <p:nvPr/>
        </p:nvSpPr>
        <p:spPr>
          <a:xfrm>
            <a:off x="10680025" y="5604843"/>
            <a:ext cx="1311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실시간 채점 정보 서비스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EA4EB5-62CF-8BCF-0B86-1DD8875961B2}"/>
              </a:ext>
            </a:extLst>
          </p:cNvPr>
          <p:cNvCxnSpPr>
            <a:cxnSpLocks/>
            <a:stCxn id="11" idx="2"/>
            <a:endCxn id="4" idx="1"/>
          </p:cNvCxnSpPr>
          <p:nvPr/>
        </p:nvCxnSpPr>
        <p:spPr>
          <a:xfrm>
            <a:off x="8160934" y="4553080"/>
            <a:ext cx="1446725" cy="1531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B0CF7-7AFF-3AC5-C760-A9011DB60844}"/>
              </a:ext>
            </a:extLst>
          </p:cNvPr>
          <p:cNvSpPr/>
          <p:nvPr/>
        </p:nvSpPr>
        <p:spPr>
          <a:xfrm>
            <a:off x="9691315" y="5456904"/>
            <a:ext cx="2424712" cy="1254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EFE1A-5171-CB45-46BD-EE7696F02810}"/>
              </a:ext>
            </a:extLst>
          </p:cNvPr>
          <p:cNvGrpSpPr/>
          <p:nvPr/>
        </p:nvGrpSpPr>
        <p:grpSpPr>
          <a:xfrm>
            <a:off x="145192" y="1727109"/>
            <a:ext cx="2005123" cy="894195"/>
            <a:chOff x="2231923" y="1497481"/>
            <a:chExt cx="2005123" cy="8941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3238E8-E40F-361F-0939-01229850D06A}"/>
                </a:ext>
              </a:extLst>
            </p:cNvPr>
            <p:cNvSpPr/>
            <p:nvPr/>
          </p:nvSpPr>
          <p:spPr>
            <a:xfrm>
              <a:off x="2231923" y="1497481"/>
              <a:ext cx="2005123" cy="89419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C1128B-1020-5197-CC7E-1631766B4CBD}"/>
                </a:ext>
              </a:extLst>
            </p:cNvPr>
            <p:cNvSpPr/>
            <p:nvPr/>
          </p:nvSpPr>
          <p:spPr>
            <a:xfrm>
              <a:off x="2302321" y="1582844"/>
              <a:ext cx="1855284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제출 정보 수신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A00083-8601-D637-6BDF-8115C23E7FB8}"/>
                </a:ext>
              </a:extLst>
            </p:cNvPr>
            <p:cNvSpPr/>
            <p:nvPr/>
          </p:nvSpPr>
          <p:spPr>
            <a:xfrm>
              <a:off x="2302321" y="1971140"/>
              <a:ext cx="1869308" cy="31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CRUD </a:t>
              </a:r>
              <a:r>
                <a:rPr lang="ko-KR" altLang="en-US"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요청 수신</a:t>
              </a:r>
            </a:p>
          </p:txBody>
        </p:sp>
      </p:grp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2E7A4E78-132F-7A7B-D9D7-A09E1CBD5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995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39"/>
    </mc:Choice>
    <mc:Fallback>
      <p:transition spd="slow" advTm="37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실시간 채점 현황 조회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CB721-A211-86BC-59E4-E90DC153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9110"/>
          </a:xfrm>
        </p:spPr>
        <p:txBody>
          <a:bodyPr>
            <a:norm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사용자가 발생시킨 제출에 대해 실시간으로 채점 결과 조회 가능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Socket.io (WebSocket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기반 실시간 통신 라이브러리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이용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프론트엔드와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실시간으로 통신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테스트 케이스 당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SQS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전송된 채점 현황 수신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프론트엔드에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전송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Socket.io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연결된 클라이언트들을 관리하고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정보를 전송함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457200" lvl="1" indent="0">
              <a:buNone/>
            </a:pP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Node.js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와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Express.js, Socket.io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이용하여 구성함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2916907-8470-7B95-0B27-3D786E220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04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9"/>
    </mc:Choice>
    <mc:Fallback>
      <p:transition spd="slow" advTm="38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C8EAB-32BD-580E-E100-986DA5B6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실시간 채점 현황 조회 서비스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</a:t>
            </a:r>
          </a:p>
        </p:txBody>
      </p:sp>
      <p:pic>
        <p:nvPicPr>
          <p:cNvPr id="6" name="Picture 2" descr="Amazon SQS | Slack App Directory">
            <a:extLst>
              <a:ext uri="{FF2B5EF4-FFF2-40B4-BE49-F238E27FC236}">
                <a16:creationId xmlns:a16="http://schemas.microsoft.com/office/drawing/2014/main" id="{FDAD7073-84F9-6EAC-887B-CCCA99FA6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" y="1932065"/>
            <a:ext cx="1258015" cy="12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1829B-89B7-5D2C-809A-8C298A8888BD}"/>
              </a:ext>
            </a:extLst>
          </p:cNvPr>
          <p:cNvSpPr txBox="1"/>
          <p:nvPr/>
        </p:nvSpPr>
        <p:spPr>
          <a:xfrm>
            <a:off x="1041898" y="2162976"/>
            <a:ext cx="1543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실시간 채점 정보 서비스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1AF4FF-47A1-7894-4FAE-E0108656A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97" y="3642262"/>
            <a:ext cx="1762371" cy="15432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EB7D9C-1D7F-7014-B729-B7E83E7B6D8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37928" y="3190080"/>
            <a:ext cx="319640" cy="4516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0A971D-1F21-7424-B1E2-85C54B62037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493468" y="3870036"/>
            <a:ext cx="1762371" cy="543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93BC4C-E014-2CCE-58BA-D164C8500AE6}"/>
              </a:ext>
            </a:extLst>
          </p:cNvPr>
          <p:cNvSpPr/>
          <p:nvPr/>
        </p:nvSpPr>
        <p:spPr>
          <a:xfrm>
            <a:off x="3783007" y="1819564"/>
            <a:ext cx="4760629" cy="440574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C21FEF-D067-F93C-2004-7C9CC4DFB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85695"/>
              </p:ext>
            </p:extLst>
          </p:nvPr>
        </p:nvGraphicFramePr>
        <p:xfrm>
          <a:off x="4255839" y="3249538"/>
          <a:ext cx="3814964" cy="2391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379">
                  <a:extLst>
                    <a:ext uri="{9D8B030D-6E8A-4147-A177-3AD203B41FA5}">
                      <a16:colId xmlns:a16="http://schemas.microsoft.com/office/drawing/2014/main" val="4108100037"/>
                    </a:ext>
                  </a:extLst>
                </a:gridCol>
                <a:gridCol w="2630585">
                  <a:extLst>
                    <a:ext uri="{9D8B030D-6E8A-4147-A177-3AD203B41FA5}">
                      <a16:colId xmlns:a16="http://schemas.microsoft.com/office/drawing/2014/main" val="2650418296"/>
                    </a:ext>
                  </a:extLst>
                </a:gridCol>
              </a:tblGrid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채점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Socket.io Client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200947"/>
                  </a:ext>
                </a:extLst>
              </a:tr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[client1, client2, …]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268328"/>
                  </a:ext>
                </a:extLst>
              </a:tr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[client1, client3, …]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75420"/>
                  </a:ext>
                </a:extLst>
              </a:tr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[client5, client7, …]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577549"/>
                  </a:ext>
                </a:extLst>
              </a:tr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69278"/>
                  </a:ext>
                </a:extLst>
              </a:tr>
              <a:tr h="3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38392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5354A2D-5487-83C1-9457-DD36132C62F7}"/>
              </a:ext>
            </a:extLst>
          </p:cNvPr>
          <p:cNvSpPr txBox="1"/>
          <p:nvPr/>
        </p:nvSpPr>
        <p:spPr>
          <a:xfrm>
            <a:off x="5187090" y="2751330"/>
            <a:ext cx="15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자료구조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F66F00-BD22-3C81-0DDA-4D7637B4ACD2}"/>
              </a:ext>
            </a:extLst>
          </p:cNvPr>
          <p:cNvSpPr txBox="1"/>
          <p:nvPr/>
        </p:nvSpPr>
        <p:spPr>
          <a:xfrm>
            <a:off x="3783007" y="1870155"/>
            <a:ext cx="308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실시간 채점 현황 조회 서비스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AE1D0B3-4577-2942-AD84-33AC6D801752}"/>
              </a:ext>
            </a:extLst>
          </p:cNvPr>
          <p:cNvSpPr/>
          <p:nvPr/>
        </p:nvSpPr>
        <p:spPr>
          <a:xfrm>
            <a:off x="10455563" y="2032825"/>
            <a:ext cx="1440873" cy="1396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Client1</a:t>
            </a:r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3D5BE4C-A02E-91D5-19AC-F7F3754FC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083" y="3667418"/>
            <a:ext cx="1762371" cy="15432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478CE9-A1E6-2E0B-DA6F-72D2184A52F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070803" y="3870036"/>
            <a:ext cx="1033280" cy="569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F8C43C-A811-085B-CBFE-DEB8F429A2CC}"/>
              </a:ext>
            </a:extLst>
          </p:cNvPr>
          <p:cNvCxnSpPr>
            <a:cxnSpLocks/>
            <a:stCxn id="29" idx="0"/>
            <a:endCxn id="28" idx="3"/>
          </p:cNvCxnSpPr>
          <p:nvPr/>
        </p:nvCxnSpPr>
        <p:spPr>
          <a:xfrm flipV="1">
            <a:off x="9985269" y="3224535"/>
            <a:ext cx="681305" cy="442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0EF4C67-0B70-8183-95D3-45B679FB43C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50379" y="4242483"/>
            <a:ext cx="966089" cy="173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C5C1732-9DF4-4D70-B3CE-F602889B9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84" y="5141654"/>
            <a:ext cx="1676634" cy="15337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08390C-B95B-D8A5-F81F-07206C9E697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79842" y="3120662"/>
            <a:ext cx="236342" cy="2787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05E69C3-A566-8C0C-1F69-2B84B80AACC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392818" y="4242483"/>
            <a:ext cx="1854164" cy="1666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2F916E43-F2C7-3825-E647-1E04D5F4D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6468" y="5210683"/>
            <a:ext cx="1676634" cy="15337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E882AE4-A4DA-351E-3306-D7239371C116}"/>
              </a:ext>
            </a:extLst>
          </p:cNvPr>
          <p:cNvCxnSpPr>
            <a:cxnSpLocks/>
            <a:stCxn id="51" idx="3"/>
            <a:endCxn id="28" idx="4"/>
          </p:cNvCxnSpPr>
          <p:nvPr/>
        </p:nvCxnSpPr>
        <p:spPr>
          <a:xfrm flipV="1">
            <a:off x="10693102" y="3429000"/>
            <a:ext cx="482898" cy="254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0919B64-F0DC-875B-8F48-B4AB3527CA11}"/>
              </a:ext>
            </a:extLst>
          </p:cNvPr>
          <p:cNvSpPr txBox="1"/>
          <p:nvPr/>
        </p:nvSpPr>
        <p:spPr>
          <a:xfrm>
            <a:off x="8943502" y="3111863"/>
            <a:ext cx="134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Socket.io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D8F9EB6-B073-0A31-083A-38C9C6DDE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156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7"/>
    </mc:Choice>
    <mc:Fallback>
      <p:transition spd="slow" advTm="2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22C75-DDAD-A176-2F78-8B6012D6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관리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071EA-74AD-7964-B492-52B6FF55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문제 및 테스트 케이스를 관리하는 서비스</a:t>
            </a: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기능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문제 및 테스트 케이스에 대한 기본적인 CRUD 기능</a:t>
            </a:r>
            <a:endParaRPr 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채점 결과에 따라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Solve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/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Wrong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카운팅</a:t>
            </a:r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채점서버의 테스트 케이스 데이터 동기화</a:t>
            </a:r>
          </a:p>
          <a:p>
            <a:pPr lvl="1"/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Tech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Stack</a:t>
            </a:r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Backend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: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Spring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boot</a:t>
            </a:r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DB :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mariaDB</a:t>
            </a:r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Deploy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: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Docker</a:t>
            </a:r>
            <a:endParaRPr lang="ko-KR" altLang="en-US">
              <a:latin typeface="Microsoft GothicNeo Light"/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A14F20CA-C082-8F3A-4E0F-7BBAF42B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21" y="4154143"/>
            <a:ext cx="5184728" cy="2395528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60E0522-6C75-96D5-84E7-B43ECF01A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482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3"/>
    </mc:Choice>
    <mc:Fallback>
      <p:transition spd="slow" advTm="29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6329B-4C56-6398-988A-11EFF4FC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관리 서비스 - API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E67F4A6C-F001-B3D1-A9CA-188CBEF33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117851"/>
              </p:ext>
            </p:extLst>
          </p:nvPr>
        </p:nvGraphicFramePr>
        <p:xfrm>
          <a:off x="588364" y="2537658"/>
          <a:ext cx="10999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351">
                  <a:extLst>
                    <a:ext uri="{9D8B030D-6E8A-4147-A177-3AD203B41FA5}">
                      <a16:colId xmlns:a16="http://schemas.microsoft.com/office/drawing/2014/main" val="2238793247"/>
                    </a:ext>
                  </a:extLst>
                </a:gridCol>
                <a:gridCol w="1983073">
                  <a:extLst>
                    <a:ext uri="{9D8B030D-6E8A-4147-A177-3AD203B41FA5}">
                      <a16:colId xmlns:a16="http://schemas.microsoft.com/office/drawing/2014/main" val="3106361112"/>
                    </a:ext>
                  </a:extLst>
                </a:gridCol>
                <a:gridCol w="6315236">
                  <a:extLst>
                    <a:ext uri="{9D8B030D-6E8A-4147-A177-3AD203B41FA5}">
                      <a16:colId xmlns:a16="http://schemas.microsoft.com/office/drawing/2014/main" val="104566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API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Method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Description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46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/problem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post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문제와 테스트케이스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2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/problem/{id}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get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해당 id의 문제 정보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/problem/all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get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모든 문제의 제목과 설명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/problem/{id}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delete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해당 id의 문제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0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/problem/{id}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put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해당 id의 문제 정보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993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207364F-04BB-2E01-F025-283C517A727E}"/>
              </a:ext>
            </a:extLst>
          </p:cNvPr>
          <p:cNvSpPr txBox="1"/>
          <p:nvPr/>
        </p:nvSpPr>
        <p:spPr>
          <a:xfrm>
            <a:off x="968114" y="187377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Microsoft GothicNeo Light"/>
                <a:ea typeface="Microsoft GothicNeo Light"/>
                <a:cs typeface="Microsoft GothicNeo Light"/>
              </a:rPr>
              <a:t>문제 서비스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08C45C4-3059-3C7D-421F-A80C66BC8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407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3"/>
    </mc:Choice>
    <mc:Fallback>
      <p:transition spd="slow" advTm="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6329B-4C56-6398-988A-11EFF4FC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관리 서비스 - API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E67F4A6C-F001-B3D1-A9CA-188CBEF33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977738"/>
              </p:ext>
            </p:extLst>
          </p:nvPr>
        </p:nvGraphicFramePr>
        <p:xfrm>
          <a:off x="588364" y="2537658"/>
          <a:ext cx="109996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351">
                  <a:extLst>
                    <a:ext uri="{9D8B030D-6E8A-4147-A177-3AD203B41FA5}">
                      <a16:colId xmlns:a16="http://schemas.microsoft.com/office/drawing/2014/main" val="2238793247"/>
                    </a:ext>
                  </a:extLst>
                </a:gridCol>
                <a:gridCol w="1983073">
                  <a:extLst>
                    <a:ext uri="{9D8B030D-6E8A-4147-A177-3AD203B41FA5}">
                      <a16:colId xmlns:a16="http://schemas.microsoft.com/office/drawing/2014/main" val="3106361112"/>
                    </a:ext>
                  </a:extLst>
                </a:gridCol>
                <a:gridCol w="6315236">
                  <a:extLst>
                    <a:ext uri="{9D8B030D-6E8A-4147-A177-3AD203B41FA5}">
                      <a16:colId xmlns:a16="http://schemas.microsoft.com/office/drawing/2014/main" val="1045668087"/>
                    </a:ext>
                  </a:extLst>
                </a:gridCol>
              </a:tblGrid>
              <a:tr h="452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API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46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/testCase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특정 문제의 테스트 케이스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2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</a:t>
                      </a:r>
                      <a:r>
                        <a:rPr lang="ko-KR" sz="2400" b="0" i="0" u="none" strike="noStrike" noProof="0">
                          <a:solidFill>
                            <a:srgbClr val="000000"/>
                          </a:solidFill>
                          <a:latin typeface="Microsoft GothicNeo Light"/>
                          <a:ea typeface="Microsoft GothicNeo Light"/>
                        </a:rPr>
                        <a:t>testCase</a:t>
                      </a: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delete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해당 id의 테스트 케이스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</a:t>
                      </a:r>
                      <a:r>
                        <a:rPr lang="ko-KR" sz="2400" b="0" i="0" u="none" strike="noStrike" noProof="0">
                          <a:solidFill>
                            <a:srgbClr val="000000"/>
                          </a:solidFill>
                          <a:latin typeface="Microsoft GothicNeo Light"/>
                          <a:ea typeface="Microsoft GothicNeo Light"/>
                        </a:rPr>
                        <a:t>testCase</a:t>
                      </a: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put</a:t>
                      </a:r>
                      <a:endParaRPr lang="ko-KR" altLang="en-US" sz="2400" err="1">
                        <a:latin typeface="Microsoft GothicNeo Light"/>
                        <a:ea typeface="Microsoft GothicNe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400">
                          <a:latin typeface="Microsoft GothicNeo Light"/>
                          <a:ea typeface="Microsoft GothicNeo Light"/>
                        </a:rPr>
                        <a:t>해당 id의 테스트 케이스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60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207364F-04BB-2E01-F025-283C517A727E}"/>
              </a:ext>
            </a:extLst>
          </p:cNvPr>
          <p:cNvSpPr txBox="1"/>
          <p:nvPr/>
        </p:nvSpPr>
        <p:spPr>
          <a:xfrm>
            <a:off x="968114" y="1873770"/>
            <a:ext cx="3929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Microsoft GothicNeo Light"/>
                <a:ea typeface="Microsoft GothicNeo Light"/>
                <a:cs typeface="Microsoft GothicNeo Light"/>
              </a:rPr>
              <a:t>테스트 케이스 서비스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D41C487-8DF1-2078-E759-0AAB7EB67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907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1"/>
    </mc:Choice>
    <mc:Fallback>
      <p:transition spd="slow" advTm="11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CE8B1-1B84-3A61-9DE2-711EC4B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추가/삭제/수정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C624D8-38CA-FC45-AC9B-21C289697A4B}"/>
              </a:ext>
            </a:extLst>
          </p:cNvPr>
          <p:cNvSpPr/>
          <p:nvPr/>
        </p:nvSpPr>
        <p:spPr>
          <a:xfrm>
            <a:off x="2949676" y="3066435"/>
            <a:ext cx="1192161" cy="6268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ea typeface="맑은 고딕"/>
              </a:rPr>
              <a:t>Problem</a:t>
            </a:r>
            <a:br>
              <a:rPr lang="ko-KR" altLang="en-US" sz="1400">
                <a:ea typeface="맑은 고딕"/>
              </a:rPr>
            </a:br>
            <a:r>
              <a:rPr lang="ko-KR" altLang="en-US" sz="1400" err="1">
                <a:ea typeface="맑은 고딕"/>
              </a:rPr>
              <a:t>Serivce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6D3603-B5FC-EE6B-EC49-AB2B51A408A9}"/>
              </a:ext>
            </a:extLst>
          </p:cNvPr>
          <p:cNvSpPr/>
          <p:nvPr/>
        </p:nvSpPr>
        <p:spPr>
          <a:xfrm>
            <a:off x="5721144" y="2949676"/>
            <a:ext cx="1634612" cy="860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err="1">
                <a:ea typeface="맑은 고딕"/>
              </a:rPr>
              <a:t>Problem</a:t>
            </a:r>
            <a:r>
              <a:rPr lang="ko-KR" altLang="en-US" sz="1400">
                <a:ea typeface="맑은 고딕"/>
              </a:rPr>
              <a:t>/</a:t>
            </a:r>
            <a:r>
              <a:rPr lang="ko-KR" altLang="en-US" sz="1400" err="1">
                <a:ea typeface="맑은 고딕"/>
              </a:rPr>
              <a:t>TestCase</a:t>
            </a:r>
          </a:p>
          <a:p>
            <a:pPr algn="ctr"/>
            <a:r>
              <a:rPr lang="ko-KR" altLang="en-US" sz="1400" err="1">
                <a:ea typeface="맑은 고딕"/>
              </a:rPr>
              <a:t>Database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6EED62-F4EF-5D90-78E2-7990E73EFDE3}"/>
              </a:ext>
            </a:extLst>
          </p:cNvPr>
          <p:cNvSpPr/>
          <p:nvPr/>
        </p:nvSpPr>
        <p:spPr>
          <a:xfrm>
            <a:off x="319547" y="3177047"/>
            <a:ext cx="1468694" cy="448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ea typeface="맑은 고딕"/>
              </a:rPr>
              <a:t>문제 추가/수정/삭제 요청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CAEF77D8-070F-A5EC-7694-904F519AC3BC}"/>
              </a:ext>
            </a:extLst>
          </p:cNvPr>
          <p:cNvSpPr/>
          <p:nvPr/>
        </p:nvSpPr>
        <p:spPr>
          <a:xfrm>
            <a:off x="2458064" y="4264742"/>
            <a:ext cx="2242983" cy="87261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ea typeface="맑은 고딕"/>
              </a:rPr>
              <a:t>Is</a:t>
            </a:r>
            <a:r>
              <a:rPr lang="ko-KR" altLang="en-US" sz="1400">
                <a:ea typeface="맑은 고딕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testcase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ko-KR" altLang="en-US" sz="1400" err="1">
                <a:ea typeface="맑은 고딕"/>
              </a:rPr>
              <a:t>updated</a:t>
            </a:r>
            <a:r>
              <a:rPr lang="ko-KR" altLang="en-US" sz="1400">
                <a:ea typeface="맑은 고딕"/>
              </a:rPr>
              <a:t>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8A7A3F-05C9-9A1A-758C-D0AB7618C537}"/>
              </a:ext>
            </a:extLst>
          </p:cNvPr>
          <p:cNvGrpSpPr/>
          <p:nvPr/>
        </p:nvGrpSpPr>
        <p:grpSpPr>
          <a:xfrm>
            <a:off x="5671983" y="4262408"/>
            <a:ext cx="1981200" cy="1065913"/>
            <a:chOff x="3109451" y="4926086"/>
            <a:chExt cx="1981200" cy="10659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D3F429-A10D-49C9-5099-F4161537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6850" y="4926086"/>
              <a:ext cx="813897" cy="8138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C3406-4018-F8B7-E265-1AE7053E71E9}"/>
                </a:ext>
              </a:extLst>
            </p:cNvPr>
            <p:cNvSpPr txBox="1"/>
            <p:nvPr/>
          </p:nvSpPr>
          <p:spPr>
            <a:xfrm>
              <a:off x="3109451" y="5715000"/>
              <a:ext cx="1981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>
                  <a:ea typeface="맑은 고딕"/>
                </a:rPr>
                <a:t>TestCaseQueueing Topic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B940CF-5E96-6F4F-914C-E0658A6BC24F}"/>
              </a:ext>
            </a:extLst>
          </p:cNvPr>
          <p:cNvGrpSpPr/>
          <p:nvPr/>
        </p:nvGrpSpPr>
        <p:grpSpPr>
          <a:xfrm>
            <a:off x="8141108" y="3998375"/>
            <a:ext cx="1981200" cy="1445476"/>
            <a:chOff x="8141108" y="3998375"/>
            <a:chExt cx="1981200" cy="1445476"/>
          </a:xfrm>
        </p:grpSpPr>
        <p:pic>
          <p:nvPicPr>
            <p:cNvPr id="4" name="Picture 2" descr="Amazon SQS | Slack App Directory">
              <a:extLst>
                <a:ext uri="{FF2B5EF4-FFF2-40B4-BE49-F238E27FC236}">
                  <a16:creationId xmlns:a16="http://schemas.microsoft.com/office/drawing/2014/main" id="{3BAA8401-8068-F01B-AB5C-2348F8EBE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376" y="3998375"/>
              <a:ext cx="1258015" cy="125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E7A381-2187-B958-0E15-1D985B0B47F7}"/>
                </a:ext>
              </a:extLst>
            </p:cNvPr>
            <p:cNvSpPr txBox="1"/>
            <p:nvPr/>
          </p:nvSpPr>
          <p:spPr>
            <a:xfrm>
              <a:off x="8141108" y="5166852"/>
              <a:ext cx="1981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>
                  <a:ea typeface="맑은 고딕"/>
                </a:rPr>
                <a:t>채점 서버 </a:t>
              </a:r>
              <a:r>
                <a:rPr lang="ko-KR" altLang="en-US" sz="1200" err="1">
                  <a:ea typeface="맑은 고딕"/>
                </a:rPr>
                <a:t>Queue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B51D5F-415C-1DA9-DCA6-0927F2320B71}"/>
              </a:ext>
            </a:extLst>
          </p:cNvPr>
          <p:cNvSpPr/>
          <p:nvPr/>
        </p:nvSpPr>
        <p:spPr>
          <a:xfrm>
            <a:off x="10317723" y="4246305"/>
            <a:ext cx="1511709" cy="7927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ea typeface="맑은 고딕"/>
              </a:rPr>
              <a:t>채점 서비스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DF6CAE-E269-6D33-9EA9-71F3B52EB39C}"/>
              </a:ext>
            </a:extLst>
          </p:cNvPr>
          <p:cNvSpPr/>
          <p:nvPr/>
        </p:nvSpPr>
        <p:spPr>
          <a:xfrm>
            <a:off x="2273709" y="2310580"/>
            <a:ext cx="5628967" cy="33921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D94C0-0222-4270-EBD8-7FD213A53EA3}"/>
              </a:ext>
            </a:extLst>
          </p:cNvPr>
          <p:cNvSpPr txBox="1"/>
          <p:nvPr/>
        </p:nvSpPr>
        <p:spPr>
          <a:xfrm>
            <a:off x="2347451" y="240275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문제 관리 서비스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1312D-A292-DDEC-0AC0-5E7FF78D8A9C}"/>
              </a:ext>
            </a:extLst>
          </p:cNvPr>
          <p:cNvCxnSpPr/>
          <p:nvPr/>
        </p:nvCxnSpPr>
        <p:spPr>
          <a:xfrm>
            <a:off x="3575563" y="3692319"/>
            <a:ext cx="4916" cy="570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D44D15-0F85-4825-A836-9AB2873C835D}"/>
              </a:ext>
            </a:extLst>
          </p:cNvPr>
          <p:cNvCxnSpPr>
            <a:cxnSpLocks/>
          </p:cNvCxnSpPr>
          <p:nvPr/>
        </p:nvCxnSpPr>
        <p:spPr>
          <a:xfrm>
            <a:off x="4140917" y="3360480"/>
            <a:ext cx="1578077" cy="49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589435-7CA5-985C-F2EE-257DCED76782}"/>
              </a:ext>
            </a:extLst>
          </p:cNvPr>
          <p:cNvSpPr txBox="1"/>
          <p:nvPr/>
        </p:nvSpPr>
        <p:spPr>
          <a:xfrm>
            <a:off x="4332338" y="3023419"/>
            <a:ext cx="13236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err="1">
                <a:ea typeface="맑은 고딕"/>
              </a:rPr>
              <a:t>Transaction</a:t>
            </a:r>
            <a:endParaRPr lang="ko-KR" sz="1400" b="1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CE9897-9682-2C5B-2643-8C33D91F720A}"/>
              </a:ext>
            </a:extLst>
          </p:cNvPr>
          <p:cNvCxnSpPr>
            <a:cxnSpLocks/>
          </p:cNvCxnSpPr>
          <p:nvPr/>
        </p:nvCxnSpPr>
        <p:spPr>
          <a:xfrm flipV="1">
            <a:off x="4681692" y="4692751"/>
            <a:ext cx="1510478" cy="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0F4FA9-6200-C9C5-4E2F-AAC2CDA05D8F}"/>
              </a:ext>
            </a:extLst>
          </p:cNvPr>
          <p:cNvSpPr txBox="1"/>
          <p:nvPr/>
        </p:nvSpPr>
        <p:spPr>
          <a:xfrm>
            <a:off x="4873112" y="4418369"/>
            <a:ext cx="14834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err="1">
                <a:ea typeface="맑은 고딕"/>
              </a:rPr>
              <a:t>Publish</a:t>
            </a:r>
            <a:r>
              <a:rPr lang="ko-KR" altLang="en-US" sz="1200" b="1">
                <a:ea typeface="맑은 고딕"/>
              </a:rPr>
              <a:t> </a:t>
            </a:r>
            <a:r>
              <a:rPr lang="ko-KR" altLang="en-US" sz="1200" b="1" err="1">
                <a:ea typeface="맑은 고딕"/>
              </a:rPr>
              <a:t>Message</a:t>
            </a:r>
            <a:endParaRPr lang="ko-KR" altLang="en-US" sz="1200" b="1">
              <a:ea typeface="맑은 고딕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3F7F486-76EA-699B-FED7-5E75E69F19B5}"/>
              </a:ext>
            </a:extLst>
          </p:cNvPr>
          <p:cNvCxnSpPr>
            <a:cxnSpLocks/>
          </p:cNvCxnSpPr>
          <p:nvPr/>
        </p:nvCxnSpPr>
        <p:spPr>
          <a:xfrm>
            <a:off x="7176627" y="4657109"/>
            <a:ext cx="1449027" cy="4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6A6A1E-689C-0F57-CBF6-58C0D530B7B1}"/>
              </a:ext>
            </a:extLst>
          </p:cNvPr>
          <p:cNvSpPr txBox="1"/>
          <p:nvPr/>
        </p:nvSpPr>
        <p:spPr>
          <a:xfrm>
            <a:off x="7478660" y="4369207"/>
            <a:ext cx="9549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err="1">
                <a:ea typeface="맑은 고딕"/>
              </a:rPr>
              <a:t>Subscribe</a:t>
            </a:r>
            <a:endParaRPr lang="ko-KR" err="1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F9AF151-01D3-C6BF-6595-4913F769CCAC}"/>
              </a:ext>
            </a:extLst>
          </p:cNvPr>
          <p:cNvCxnSpPr>
            <a:cxnSpLocks/>
          </p:cNvCxnSpPr>
          <p:nvPr/>
        </p:nvCxnSpPr>
        <p:spPr>
          <a:xfrm flipV="1">
            <a:off x="1787320" y="3396121"/>
            <a:ext cx="1160204" cy="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4892B7-3827-9A33-878E-6F304D19EA40}"/>
              </a:ext>
            </a:extLst>
          </p:cNvPr>
          <p:cNvCxnSpPr>
            <a:cxnSpLocks/>
          </p:cNvCxnSpPr>
          <p:nvPr/>
        </p:nvCxnSpPr>
        <p:spPr>
          <a:xfrm flipV="1">
            <a:off x="9530223" y="4631298"/>
            <a:ext cx="754623" cy="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E59A92-2853-C711-9138-C5FE82731A7C}"/>
              </a:ext>
            </a:extLst>
          </p:cNvPr>
          <p:cNvSpPr txBox="1"/>
          <p:nvPr/>
        </p:nvSpPr>
        <p:spPr>
          <a:xfrm>
            <a:off x="4436805" y="4399933"/>
            <a:ext cx="40803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err="1">
                <a:ea typeface="맑은 고딕"/>
              </a:rPr>
              <a:t>Yes</a:t>
            </a:r>
            <a:endParaRPr lang="ko-KR" altLang="en-US" sz="1100">
              <a:ea typeface="맑은 고딕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A9555A7-ECA6-F434-6502-5DACC9694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795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19"/>
    </mc:Choice>
    <mc:Fallback>
      <p:transition spd="slow" advTm="4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F7DE-09AB-9A68-CFA5-79E652E16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DCC80-8CB1-F04C-411C-9AE440C3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Online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Judge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1C8C-D9B9-18D1-1CDB-C7F91561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40"/>
            <a:ext cx="10221685" cy="4362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프로그래밍 문제를 풀고 온라인으로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채점받을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수 있는 곳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문제마다 </a:t>
            </a: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시간 제한</a:t>
            </a:r>
            <a:r>
              <a:rPr lang="en-US" altLang="ko-KR" b="1">
                <a:latin typeface="Microsoft GothicNeo Light"/>
                <a:ea typeface="Microsoft GothicNeo Light"/>
                <a:cs typeface="Microsoft GothicNeo Light"/>
              </a:rPr>
              <a:t>, </a:t>
            </a: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메모리 제한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내로 올바른 답 출력하여야 함</a:t>
            </a:r>
          </a:p>
        </p:txBody>
      </p:sp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1E73B271-60F2-D4C9-6D2D-F18C9A322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2" y="4045492"/>
            <a:ext cx="3553677" cy="81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deforces">
            <a:extLst>
              <a:ext uri="{FF2B5EF4-FFF2-40B4-BE49-F238E27FC236}">
                <a16:creationId xmlns:a16="http://schemas.microsoft.com/office/drawing/2014/main" id="{68BC0123-1FC0-6F7A-1986-D3C0D49F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3" y="5366583"/>
            <a:ext cx="2444019" cy="5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LeetCode] 1. Two Sum">
            <a:extLst>
              <a:ext uri="{FF2B5EF4-FFF2-40B4-BE49-F238E27FC236}">
                <a16:creationId xmlns:a16="http://schemas.microsoft.com/office/drawing/2014/main" id="{0E97F04F-125A-CC85-7238-D08A80DBE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041" y="5050290"/>
            <a:ext cx="1704975" cy="1133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3DE08D-B538-9DD9-8AF1-0ABE23F05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5" y="3209717"/>
            <a:ext cx="6389785" cy="2727280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C31AA5BB-D4D3-9708-C6D0-E1815DADE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764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8"/>
    </mc:Choice>
    <mc:Fallback>
      <p:transition spd="slow" advTm="1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4B3D4-448A-8F7E-C538-7F6D76F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결과 수신 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BD2F49-3577-0DD2-072C-1349085C4B20}"/>
              </a:ext>
            </a:extLst>
          </p:cNvPr>
          <p:cNvGrpSpPr/>
          <p:nvPr/>
        </p:nvGrpSpPr>
        <p:grpSpPr>
          <a:xfrm>
            <a:off x="1492043" y="3549778"/>
            <a:ext cx="1852152" cy="1445476"/>
            <a:chOff x="8141108" y="3998375"/>
            <a:chExt cx="1852152" cy="1445476"/>
          </a:xfrm>
        </p:grpSpPr>
        <p:pic>
          <p:nvPicPr>
            <p:cNvPr id="5" name="Picture 2" descr="Amazon SQS | Slack App Directory">
              <a:extLst>
                <a:ext uri="{FF2B5EF4-FFF2-40B4-BE49-F238E27FC236}">
                  <a16:creationId xmlns:a16="http://schemas.microsoft.com/office/drawing/2014/main" id="{D798B05E-8F03-64DD-AB6F-A10F1A864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376" y="3998375"/>
              <a:ext cx="1258015" cy="125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70200C-C8C8-EB35-2FFF-D7128993F67E}"/>
                </a:ext>
              </a:extLst>
            </p:cNvPr>
            <p:cNvSpPr txBox="1"/>
            <p:nvPr/>
          </p:nvSpPr>
          <p:spPr>
            <a:xfrm>
              <a:off x="8141108" y="5166852"/>
              <a:ext cx="185215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 err="1">
                  <a:ea typeface="맑은 고딕"/>
                </a:rPr>
                <a:t>ProblemManage</a:t>
              </a:r>
              <a:r>
                <a:rPr lang="ko-KR" altLang="en-US" sz="1200">
                  <a:ea typeface="맑은 고딕"/>
                </a:rPr>
                <a:t> </a:t>
              </a:r>
              <a:r>
                <a:rPr lang="ko-KR" altLang="en-US" sz="1200" err="1">
                  <a:ea typeface="맑은 고딕"/>
                </a:rPr>
                <a:t>Queue</a:t>
              </a:r>
              <a:endParaRPr lang="ko-KR" altLang="en-US" sz="1200"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1B6C13-E3EB-5ED5-0EB5-83A3605C7E1E}"/>
              </a:ext>
            </a:extLst>
          </p:cNvPr>
          <p:cNvGrpSpPr/>
          <p:nvPr/>
        </p:nvGrpSpPr>
        <p:grpSpPr>
          <a:xfrm>
            <a:off x="1726789" y="1583118"/>
            <a:ext cx="1378975" cy="1065913"/>
            <a:chOff x="3410564" y="4926086"/>
            <a:chExt cx="1378975" cy="10659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6F550F-2A7E-0C41-4EF0-DEAAF831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6850" y="4926086"/>
              <a:ext cx="813897" cy="8138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AED223-746C-B34A-58EF-FD80C5CC4DD3}"/>
                </a:ext>
              </a:extLst>
            </p:cNvPr>
            <p:cNvSpPr txBox="1"/>
            <p:nvPr/>
          </p:nvSpPr>
          <p:spPr>
            <a:xfrm>
              <a:off x="3410564" y="5715000"/>
              <a:ext cx="137897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 err="1">
                  <a:ea typeface="맑은 고딕"/>
                </a:rPr>
                <a:t>JudgeDone</a:t>
              </a:r>
              <a:r>
                <a:rPr lang="ko-KR" altLang="en-US" sz="1200">
                  <a:ea typeface="맑은 고딕"/>
                </a:rPr>
                <a:t> </a:t>
              </a:r>
              <a:r>
                <a:rPr lang="ko-KR" altLang="en-US" sz="1200" err="1">
                  <a:ea typeface="맑은 고딕"/>
                </a:rPr>
                <a:t>Topic</a:t>
              </a: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B6BF5F-D17F-55E3-5D6B-EA6B694BF70E}"/>
              </a:ext>
            </a:extLst>
          </p:cNvPr>
          <p:cNvCxnSpPr>
            <a:cxnSpLocks/>
          </p:cNvCxnSpPr>
          <p:nvPr/>
        </p:nvCxnSpPr>
        <p:spPr>
          <a:xfrm flipH="1">
            <a:off x="2443622" y="2696802"/>
            <a:ext cx="1231" cy="908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B77111-6885-4E62-6486-34B46D156E60}"/>
              </a:ext>
            </a:extLst>
          </p:cNvPr>
          <p:cNvSpPr txBox="1"/>
          <p:nvPr/>
        </p:nvSpPr>
        <p:spPr>
          <a:xfrm>
            <a:off x="2415047" y="2986546"/>
            <a:ext cx="9549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err="1">
                <a:ea typeface="맑은 고딕"/>
              </a:rPr>
              <a:t>Subscribe</a:t>
            </a:r>
            <a:endParaRPr lang="ko-KR" err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14A9FF-719C-689A-5650-ADB8FDE494AA}"/>
              </a:ext>
            </a:extLst>
          </p:cNvPr>
          <p:cNvSpPr/>
          <p:nvPr/>
        </p:nvSpPr>
        <p:spPr>
          <a:xfrm>
            <a:off x="4787078" y="2918950"/>
            <a:ext cx="1437968" cy="632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err="1">
                <a:ea typeface="맑은 고딕"/>
              </a:rPr>
              <a:t>Receive</a:t>
            </a:r>
            <a:r>
              <a:rPr lang="ko-KR" altLang="en-US" sz="1100">
                <a:ea typeface="맑은 고딕"/>
              </a:rPr>
              <a:t> </a:t>
            </a:r>
            <a:r>
              <a:rPr lang="ko-KR" altLang="en-US" sz="1100" err="1">
                <a:ea typeface="맑은 고딕"/>
              </a:rPr>
              <a:t>ResultSubmit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77EB80-2164-B977-D7C5-7BF55594E3E4}"/>
              </a:ext>
            </a:extLst>
          </p:cNvPr>
          <p:cNvSpPr/>
          <p:nvPr/>
        </p:nvSpPr>
        <p:spPr>
          <a:xfrm>
            <a:off x="4381499" y="2218403"/>
            <a:ext cx="5420031" cy="41418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7D09E-1F54-4375-0702-9E1FB5D6BEB4}"/>
              </a:ext>
            </a:extLst>
          </p:cNvPr>
          <p:cNvSpPr txBox="1"/>
          <p:nvPr/>
        </p:nvSpPr>
        <p:spPr>
          <a:xfrm>
            <a:off x="4455241" y="23105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문제 관리 서비스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C12138EB-8758-8217-310F-4DC3983C5EF7}"/>
              </a:ext>
            </a:extLst>
          </p:cNvPr>
          <p:cNvSpPr/>
          <p:nvPr/>
        </p:nvSpPr>
        <p:spPr>
          <a:xfrm>
            <a:off x="4535128" y="3975919"/>
            <a:ext cx="1984887" cy="68825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err="1">
                <a:ea typeface="맑은 고딕"/>
              </a:rPr>
              <a:t>Is</a:t>
            </a:r>
            <a:r>
              <a:rPr lang="ko-KR" altLang="en-US" sz="1400">
                <a:ea typeface="맑은 고딕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solved?</a:t>
            </a:r>
            <a:endParaRPr lang="ko-KR" altLang="en-US" sz="1400"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79A44-AEA2-1CD0-442C-567C3879C0CB}"/>
              </a:ext>
            </a:extLst>
          </p:cNvPr>
          <p:cNvSpPr txBox="1"/>
          <p:nvPr/>
        </p:nvSpPr>
        <p:spPr>
          <a:xfrm>
            <a:off x="5192659" y="4608868"/>
            <a:ext cx="40803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err="1">
                <a:ea typeface="맑은 고딕"/>
              </a:rPr>
              <a:t>Yes</a:t>
            </a:r>
            <a:endParaRPr lang="ko-KR" altLang="en-US" sz="1100"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2D61F-D240-2F7B-EAA3-8D4589579FAC}"/>
              </a:ext>
            </a:extLst>
          </p:cNvPr>
          <p:cNvSpPr txBox="1"/>
          <p:nvPr/>
        </p:nvSpPr>
        <p:spPr>
          <a:xfrm>
            <a:off x="6427836" y="4289319"/>
            <a:ext cx="40803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err="1">
                <a:ea typeface="맑은 고딕"/>
              </a:rPr>
              <a:t>No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ABFE88-701F-546C-2132-95F4F8850A94}"/>
              </a:ext>
            </a:extLst>
          </p:cNvPr>
          <p:cNvCxnSpPr>
            <a:cxnSpLocks/>
          </p:cNvCxnSpPr>
          <p:nvPr/>
        </p:nvCxnSpPr>
        <p:spPr>
          <a:xfrm flipH="1">
            <a:off x="5528492" y="3550979"/>
            <a:ext cx="1231" cy="404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A7956F-C5A9-153E-D63E-A5125283D93B}"/>
              </a:ext>
            </a:extLst>
          </p:cNvPr>
          <p:cNvSpPr/>
          <p:nvPr/>
        </p:nvSpPr>
        <p:spPr>
          <a:xfrm>
            <a:off x="7841224" y="5082048"/>
            <a:ext cx="1634612" cy="860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err="1">
                <a:ea typeface="맑은 고딕"/>
              </a:rPr>
              <a:t>Problem</a:t>
            </a:r>
          </a:p>
          <a:p>
            <a:pPr algn="ctr"/>
            <a:r>
              <a:rPr lang="ko-KR" altLang="en-US" sz="1400" err="1">
                <a:ea typeface="맑은 고딕"/>
              </a:rPr>
              <a:t>Database</a:t>
            </a:r>
            <a:endParaRPr lang="ko-KR" altLang="en-US" sz="1400">
              <a:ea typeface="맑은 고딕"/>
            </a:endParaRPr>
          </a:p>
        </p:txBody>
      </p:sp>
      <p:sp>
        <p:nvSpPr>
          <p:cNvPr id="32" name="순서도: 데이터 31">
            <a:extLst>
              <a:ext uri="{FF2B5EF4-FFF2-40B4-BE49-F238E27FC236}">
                <a16:creationId xmlns:a16="http://schemas.microsoft.com/office/drawing/2014/main" id="{E198DEBE-D47F-6E99-1371-FDA503E73586}"/>
              </a:ext>
            </a:extLst>
          </p:cNvPr>
          <p:cNvSpPr/>
          <p:nvPr/>
        </p:nvSpPr>
        <p:spPr>
          <a:xfrm>
            <a:off x="4602725" y="5235677"/>
            <a:ext cx="1855838" cy="442451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ea typeface="맑은 고딕"/>
              </a:rPr>
              <a:t>Count</a:t>
            </a:r>
            <a:r>
              <a:rPr lang="ko-KR" altLang="en-US" sz="1100">
                <a:ea typeface="맑은 고딕"/>
              </a:rPr>
              <a:t> </a:t>
            </a:r>
            <a:r>
              <a:rPr lang="ko-KR" altLang="en-US" sz="1100" err="1">
                <a:ea typeface="맑은 고딕"/>
              </a:rPr>
              <a:t>Solve</a:t>
            </a:r>
          </a:p>
        </p:txBody>
      </p:sp>
      <p:sp>
        <p:nvSpPr>
          <p:cNvPr id="33" name="순서도: 데이터 32">
            <a:extLst>
              <a:ext uri="{FF2B5EF4-FFF2-40B4-BE49-F238E27FC236}">
                <a16:creationId xmlns:a16="http://schemas.microsoft.com/office/drawing/2014/main" id="{1236EA7B-27DE-86A1-ED7F-75129AB435CE}"/>
              </a:ext>
            </a:extLst>
          </p:cNvPr>
          <p:cNvSpPr/>
          <p:nvPr/>
        </p:nvSpPr>
        <p:spPr>
          <a:xfrm>
            <a:off x="7730612" y="4061950"/>
            <a:ext cx="1855838" cy="442451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ea typeface="맑은 고딕"/>
              </a:rPr>
              <a:t>Count</a:t>
            </a:r>
            <a:r>
              <a:rPr lang="ko-KR" altLang="en-US" sz="1100">
                <a:ea typeface="맑은 고딕"/>
              </a:rPr>
              <a:t> </a:t>
            </a:r>
            <a:r>
              <a:rPr lang="ko-KR" altLang="en-US" sz="1100" err="1">
                <a:ea typeface="맑은 고딕"/>
              </a:rPr>
              <a:t>Wrong</a:t>
            </a:r>
            <a:endParaRPr lang="ko-KR" altLang="en-US" sz="1100">
              <a:ea typeface="맑은 고딕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BA84D3C-5B0C-5F17-C5BF-1752CF812701}"/>
              </a:ext>
            </a:extLst>
          </p:cNvPr>
          <p:cNvCxnSpPr>
            <a:cxnSpLocks/>
          </p:cNvCxnSpPr>
          <p:nvPr/>
        </p:nvCxnSpPr>
        <p:spPr>
          <a:xfrm flipH="1">
            <a:off x="5522345" y="4663252"/>
            <a:ext cx="7376" cy="570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AB9837-F321-2524-09BE-B2567295AB27}"/>
              </a:ext>
            </a:extLst>
          </p:cNvPr>
          <p:cNvCxnSpPr>
            <a:cxnSpLocks/>
          </p:cNvCxnSpPr>
          <p:nvPr/>
        </p:nvCxnSpPr>
        <p:spPr>
          <a:xfrm flipV="1">
            <a:off x="6519090" y="4311748"/>
            <a:ext cx="1369140" cy="7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0B8A2A-03DA-5A77-09A7-D6FC327B302C}"/>
              </a:ext>
            </a:extLst>
          </p:cNvPr>
          <p:cNvCxnSpPr>
            <a:cxnSpLocks/>
          </p:cNvCxnSpPr>
          <p:nvPr/>
        </p:nvCxnSpPr>
        <p:spPr>
          <a:xfrm>
            <a:off x="6260998" y="5474415"/>
            <a:ext cx="1578077" cy="49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755FA6-D1BC-2E8A-ED77-D7256ECBD3BE}"/>
              </a:ext>
            </a:extLst>
          </p:cNvPr>
          <p:cNvSpPr txBox="1"/>
          <p:nvPr/>
        </p:nvSpPr>
        <p:spPr>
          <a:xfrm>
            <a:off x="6323371" y="5235677"/>
            <a:ext cx="13236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err="1">
                <a:ea typeface="맑은 고딕"/>
              </a:rPr>
              <a:t>Transaction</a:t>
            </a:r>
            <a:endParaRPr lang="ko-KR" sz="1200" b="1">
              <a:ea typeface="맑은 고딕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AF81260-2B66-850A-31CE-43024A2C4C86}"/>
              </a:ext>
            </a:extLst>
          </p:cNvPr>
          <p:cNvCxnSpPr>
            <a:cxnSpLocks/>
          </p:cNvCxnSpPr>
          <p:nvPr/>
        </p:nvCxnSpPr>
        <p:spPr>
          <a:xfrm>
            <a:off x="8657610" y="4521915"/>
            <a:ext cx="4915" cy="5579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040A0B-02B1-23D3-38C1-4522DEABAD34}"/>
              </a:ext>
            </a:extLst>
          </p:cNvPr>
          <p:cNvSpPr txBox="1"/>
          <p:nvPr/>
        </p:nvSpPr>
        <p:spPr>
          <a:xfrm>
            <a:off x="8449596" y="4664176"/>
            <a:ext cx="13236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err="1">
                <a:ea typeface="맑은 고딕"/>
              </a:rPr>
              <a:t>Transaction</a:t>
            </a:r>
            <a:endParaRPr lang="ko-KR" sz="1200" b="1">
              <a:ea typeface="맑은 고딕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DCD56B7-71A9-0C9A-FC02-2C959CC7E65F}"/>
              </a:ext>
            </a:extLst>
          </p:cNvPr>
          <p:cNvCxnSpPr>
            <a:cxnSpLocks/>
          </p:cNvCxnSpPr>
          <p:nvPr/>
        </p:nvCxnSpPr>
        <p:spPr>
          <a:xfrm flipV="1">
            <a:off x="2985627" y="3230201"/>
            <a:ext cx="1787010" cy="94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7C534F-4DA1-04B2-4A9C-ED960BB82183}"/>
              </a:ext>
            </a:extLst>
          </p:cNvPr>
          <p:cNvSpPr txBox="1"/>
          <p:nvPr/>
        </p:nvSpPr>
        <p:spPr>
          <a:xfrm>
            <a:off x="3103305" y="3465868"/>
            <a:ext cx="9549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err="1">
                <a:ea typeface="맑은 고딕"/>
              </a:rPr>
              <a:t>Message</a:t>
            </a:r>
            <a:endParaRPr lang="ko-KR" err="1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7F79634-D004-C4FF-1921-AEBEDF675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756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77"/>
    </mc:Choice>
    <mc:Fallback>
      <p:transition spd="slow" advTm="44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32D88-D197-6ABE-0566-820863F4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결과물 - 구조도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361B62-2889-7DE2-3E33-9089930C6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28" y="1736228"/>
            <a:ext cx="12198828" cy="420979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6AADE44-86D0-3C01-9775-484F211CB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518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5"/>
    </mc:Choice>
    <mc:Fallback>
      <p:transition spd="slow" advTm="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32D88-D197-6ABE-0566-820863F4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Application Layer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6C934B1-F783-432E-6D63-73E39B2E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40326"/>
              </p:ext>
            </p:extLst>
          </p:nvPr>
        </p:nvGraphicFramePr>
        <p:xfrm>
          <a:off x="638353" y="1576190"/>
          <a:ext cx="10915293" cy="455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549">
                  <a:extLst>
                    <a:ext uri="{9D8B030D-6E8A-4147-A177-3AD203B41FA5}">
                      <a16:colId xmlns:a16="http://schemas.microsoft.com/office/drawing/2014/main" val="38254458"/>
                    </a:ext>
                  </a:extLst>
                </a:gridCol>
                <a:gridCol w="4094672">
                  <a:extLst>
                    <a:ext uri="{9D8B030D-6E8A-4147-A177-3AD203B41FA5}">
                      <a16:colId xmlns:a16="http://schemas.microsoft.com/office/drawing/2014/main" val="312081400"/>
                    </a:ext>
                  </a:extLst>
                </a:gridCol>
                <a:gridCol w="3485072">
                  <a:extLst>
                    <a:ext uri="{9D8B030D-6E8A-4147-A177-3AD203B41FA5}">
                      <a16:colId xmlns:a16="http://schemas.microsoft.com/office/drawing/2014/main" val="3748416270"/>
                    </a:ext>
                  </a:extLst>
                </a:gridCol>
              </a:tblGrid>
              <a:tr h="46253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Micro </a:t>
                      </a:r>
                      <a:r>
                        <a:rPr lang="en-US" altLang="ko-KR" err="1"/>
                        <a:t>Serivces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Framework (Language)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DB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802252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API Gateway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Spring Cloud Gateway (Java)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005473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Service Discovery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Cloud Netflix – Eureka Server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644567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Submission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Django (Python)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PostgreSQL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06661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Judge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Isolate + rapidjson (C++)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873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Auth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FastAPI (Python)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SQLite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771145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Problem Manage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Spring Web MVC (Java)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MariaDB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118213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Real Time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Express.js + Socket.io (Node.js)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81995"/>
                  </a:ext>
                </a:extLst>
              </a:tr>
              <a:tr h="5114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Frontend 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Next.js (Node.js)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115206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C9B1476-4E98-6AFD-3ABE-CEE89785C1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301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6"/>
    </mc:Choice>
    <mc:Fallback>
      <p:transition spd="slow" advTm="10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D69-3345-DA73-69D5-0E6C96B1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1B4B8-EF43-3503-BAAB-ECC532D0F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일관성 테스트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동일한 제출에 대해 동일한 채점 결과를 반환하는 것이 필요하다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동일한 제출을 여러 번 발생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시켜 </a:t>
            </a: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시간</a:t>
            </a:r>
            <a:r>
              <a:rPr lang="en-US" altLang="ko-KR" b="1">
                <a:latin typeface="Microsoft GothicNeo Light"/>
                <a:ea typeface="Microsoft GothicNeo Light"/>
                <a:cs typeface="Microsoft GothicNeo Light"/>
              </a:rPr>
              <a:t>, </a:t>
            </a: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메모리 사용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을 확인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부하 테스트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과다한 제출에 대해 문제 없이 전체 서비스 대응이 필요하다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Locust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통해 </a:t>
            </a:r>
            <a:r>
              <a:rPr lang="ko-KR" altLang="en-US" b="1">
                <a:latin typeface="Microsoft GothicNeo Light"/>
                <a:ea typeface="Microsoft GothicNeo Light"/>
                <a:cs typeface="Microsoft GothicNeo Light"/>
              </a:rPr>
              <a:t>제출 및 결과 확인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과정 부하 테스트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Test Scenario</a:t>
            </a:r>
          </a:p>
          <a:p>
            <a:pPr marL="457200" lvl="1" indent="0">
              <a:buNone/>
            </a:pP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=&gt; Locust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를 통해 동일한 제출 여러 번 발생 및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Accepted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여부 확인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C7EEB82-9FBA-AAE8-DAEC-AE24502801DE}"/>
                  </a:ext>
                </a:extLst>
              </p14:cNvPr>
              <p14:cNvContentPartPr/>
              <p14:nvPr/>
            </p14:nvContentPartPr>
            <p14:xfrm>
              <a:off x="4978080" y="2428560"/>
              <a:ext cx="672840" cy="23940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C7EEB82-9FBA-AAE8-DAEC-AE24502801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8720" y="2419200"/>
                <a:ext cx="691560" cy="2412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6C43821-CD7D-F16C-7514-9ED2A27A2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114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30"/>
    </mc:Choice>
    <mc:Fallback>
      <p:transition spd="slow" advTm="33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3889-0C8F-33C5-1E57-9F3ED32B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일관성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1CA18-9AC3-64DD-5004-371DADD4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동일 통과되는 제출에 대해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Time, Memory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 크게 변하지 않음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Time, Memory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 제한된 대로 처리되어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Accepted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80CE0AE-7274-AD29-10E9-88FE0CF38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2403"/>
            <a:ext cx="5026230" cy="3766951"/>
          </a:xfrm>
          <a:prstGeom prst="rect">
            <a:avLst/>
          </a:prstGeom>
        </p:spPr>
      </p:pic>
      <p:pic>
        <p:nvPicPr>
          <p:cNvPr id="9" name="그림 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7DDFBE9B-702A-E303-E6A2-C81BB3701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2403"/>
            <a:ext cx="5091545" cy="3818659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22A18F4-2221-9A77-67A2-564BFE56F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05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27"/>
    </mc:Choice>
    <mc:Fallback>
      <p:transition spd="slow" advTm="2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84FCD-C0C4-E2FB-CCF1-99921CB4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151"/>
            <a:ext cx="10515600" cy="1325563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부하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23FB5-9A6A-598D-5BC2-7CAAC38EA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Locust</a:t>
            </a:r>
          </a:p>
          <a:p>
            <a:pPr lvl="1"/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Test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Code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에서는 </a:t>
            </a:r>
            <a:r>
              <a:rPr lang="ko-KR" altLang="en-US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코드 제출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– </a:t>
            </a:r>
            <a:r>
              <a:rPr lang="ko-KR" altLang="en-US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대기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b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시간 내 채점 완료 확인</a:t>
            </a:r>
            <a:endParaRPr lang="en-US" altLang="ko-KR" b="1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문제에 대한 채점은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30s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내에 완료 되어야 함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-&gt; Test Case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25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/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2D1FC-C2F8-4D65-095E-542B5D09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5865"/>
            <a:ext cx="9402618" cy="2188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78E6B-0CF0-50FF-77B3-CE369AB6A42B}"/>
              </a:ext>
            </a:extLst>
          </p:cNvPr>
          <p:cNvSpPr txBox="1"/>
          <p:nvPr/>
        </p:nvSpPr>
        <p:spPr>
          <a:xfrm>
            <a:off x="1041401" y="5651827"/>
            <a:ext cx="8398164" cy="87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- 10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 미만의 제출이 기대한 시간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(30s)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내에 채점 완료되지 못함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그 외에는 테스트를 통과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-&gt; 30s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내에 채점이 완료됨을 확인 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2D7D37C-BFDB-6FDE-81E4-F17465212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5895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1"/>
    </mc:Choice>
    <mc:Fallback>
      <p:transition spd="slow" advTm="3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결과물 -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프론트엔드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2E492-5026-F4DF-487A-B67C6B9FB0FA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4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D10EB-1080-63AA-5F44-CD7AD7D25E96}"/>
              </a:ext>
            </a:extLst>
          </p:cNvPr>
          <p:cNvSpPr txBox="1"/>
          <p:nvPr/>
        </p:nvSpPr>
        <p:spPr>
          <a:xfrm>
            <a:off x="966158" y="1989266"/>
            <a:ext cx="902898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altLang="ko-KR" sz="3200" b="1">
                <a:solidFill>
                  <a:schemeClr val="accent1"/>
                </a:solidFill>
                <a:latin typeface="Microsoft GothicNeo Light"/>
                <a:ea typeface="맑은 고딕"/>
                <a:cs typeface="Microsoft GothicNeo Light"/>
              </a:rPr>
              <a:t>http://</a:t>
            </a:r>
            <a:r>
              <a:rPr lang="ko-KR" altLang="en-US" sz="3200" b="1" err="1">
                <a:solidFill>
                  <a:schemeClr val="accent1"/>
                </a:solidFill>
                <a:latin typeface="Microsoft GothicNeo Light"/>
                <a:ea typeface="Microsoft GothicNeo Light"/>
                <a:cs typeface="Microsoft GothicNeo Light"/>
              </a:rPr>
              <a:t>도지.웹.한국</a:t>
            </a:r>
            <a:r>
              <a:rPr lang="ko-KR" altLang="en-US" sz="3200" b="1">
                <a:solidFill>
                  <a:schemeClr val="accent1"/>
                </a:solidFill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브라우저에 </a:t>
            </a:r>
            <a:r>
              <a:rPr lang="ko-KR" altLang="en-US" sz="3200" err="1">
                <a:latin typeface="Microsoft GothicNeo Light"/>
                <a:ea typeface="Microsoft GothicNeo Light"/>
                <a:cs typeface="Microsoft GothicNeo Light"/>
              </a:rPr>
              <a:t>입력후</a:t>
            </a: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 접속</a:t>
            </a:r>
            <a:endParaRPr lang="en-US" altLang="ko-KR" sz="3200">
              <a:latin typeface="Microsoft GothicNeo Light"/>
              <a:ea typeface="Microsoft GothicNeo Light"/>
              <a:cs typeface="Microsoft GothicNeo Light"/>
            </a:endParaRPr>
          </a:p>
          <a:p>
            <a:pPr marL="457200" indent="-457200">
              <a:buFont typeface="Calibri"/>
              <a:buChar char="-"/>
            </a:pPr>
            <a:endParaRPr lang="en-US" altLang="ko-KR" sz="3200">
              <a:latin typeface="Microsoft GothicNeo Light"/>
              <a:ea typeface="맑은 고딕"/>
              <a:cs typeface="Microsoft GothicNeo Light"/>
            </a:endParaRPr>
          </a:p>
          <a:p>
            <a:pPr marL="457200" indent="-457200">
              <a:buFont typeface="Calibri"/>
              <a:buChar char="-"/>
            </a:pPr>
            <a:r>
              <a:rPr lang="en-US" altLang="ko-KR" sz="3200" err="1">
                <a:latin typeface="Microsoft GothicNeo Light"/>
                <a:ea typeface="맑은 고딕"/>
                <a:cs typeface="Microsoft GothicNeo Light"/>
              </a:rPr>
              <a:t>다음의</a:t>
            </a:r>
            <a:r>
              <a:rPr lang="en-US" altLang="ko-KR" sz="3200">
                <a:latin typeface="Microsoft GothicNeo Light"/>
                <a:ea typeface="맑은 고딕"/>
                <a:cs typeface="Microsoft GothicNeo Light"/>
              </a:rPr>
              <a:t> </a:t>
            </a:r>
            <a:r>
              <a:rPr lang="en-US" altLang="ko-KR" sz="3200" err="1">
                <a:latin typeface="Microsoft GothicNeo Light"/>
                <a:ea typeface="맑은 고딕"/>
                <a:cs typeface="Microsoft GothicNeo Light"/>
              </a:rPr>
              <a:t>인증정보로</a:t>
            </a:r>
            <a:r>
              <a:rPr lang="en-US" altLang="ko-KR" sz="3200">
                <a:latin typeface="Microsoft GothicNeo Light"/>
                <a:ea typeface="맑은 고딕"/>
                <a:cs typeface="Microsoft GothicNeo Light"/>
              </a:rPr>
              <a:t> </a:t>
            </a:r>
            <a:r>
              <a:rPr lang="en-US" altLang="ko-KR" sz="3200" err="1">
                <a:latin typeface="Microsoft GothicNeo Light"/>
                <a:ea typeface="맑은 고딕"/>
                <a:cs typeface="Microsoft GothicNeo Light"/>
              </a:rPr>
              <a:t>로그인</a:t>
            </a:r>
            <a:r>
              <a:rPr lang="en-US" altLang="ko-KR" sz="3200">
                <a:latin typeface="Microsoft GothicNeo Light"/>
                <a:ea typeface="맑은 고딕"/>
                <a:cs typeface="Microsoft GothicNeo Light"/>
              </a:rPr>
              <a:t> </a:t>
            </a:r>
            <a:r>
              <a:rPr lang="en-US" altLang="ko-KR" sz="3200" err="1">
                <a:latin typeface="Microsoft GothicNeo Light"/>
                <a:ea typeface="맑은 고딕"/>
                <a:cs typeface="Microsoft GothicNeo Light"/>
              </a:rPr>
              <a:t>가능</a:t>
            </a:r>
            <a:endParaRPr lang="en-US" altLang="ko-KR" sz="3200">
              <a:latin typeface="Microsoft GothicNeo Light"/>
              <a:ea typeface="맑은 고딕"/>
              <a:cs typeface="Microsoft GothicNeo Light"/>
            </a:endParaRPr>
          </a:p>
          <a:p>
            <a:pPr marL="914400" lvl="1" indent="-457200">
              <a:buFont typeface="Calibri"/>
              <a:buChar char="-"/>
            </a:pPr>
            <a:r>
              <a:rPr lang="en-US" altLang="ko-KR" sz="3200">
                <a:latin typeface="Microsoft GothicNeo Light"/>
                <a:ea typeface="맑은 고딕"/>
                <a:cs typeface="Microsoft GothicNeo Light"/>
              </a:rPr>
              <a:t>Email: 1@1.com</a:t>
            </a:r>
            <a:endParaRPr lang="en-US">
              <a:latin typeface="Microsoft GothicNeo Light"/>
              <a:ea typeface="맑은 고딕"/>
              <a:cs typeface="Microsoft GothicNeo Light"/>
            </a:endParaRPr>
          </a:p>
          <a:p>
            <a:pPr marL="914400" lvl="1" indent="-457200">
              <a:buFont typeface="Calibri"/>
              <a:buChar char="-"/>
            </a:pPr>
            <a:r>
              <a:rPr lang="en-US" altLang="ko-KR" sz="3200">
                <a:latin typeface="Microsoft GothicNeo Light"/>
                <a:ea typeface="맑은 고딕"/>
                <a:cs typeface="Microsoft GothicNeo Light"/>
              </a:rPr>
              <a:t>Password: test</a:t>
            </a:r>
            <a:endParaRPr lang="en-US">
              <a:latin typeface="Microsoft GothicNeo Light"/>
              <a:ea typeface="맑은 고딕"/>
              <a:cs typeface="Microsoft GothicNeo Light"/>
            </a:endParaRPr>
          </a:p>
          <a:p>
            <a:endParaRPr lang="en-US" altLang="ko-KR" sz="3200">
              <a:latin typeface="Microsoft GothicNeo Light"/>
              <a:ea typeface="맑은 고딕"/>
              <a:cs typeface="Microsoft GothicNeo Light"/>
            </a:endParaRPr>
          </a:p>
          <a:p>
            <a:pPr marL="457200" indent="-457200">
              <a:buFont typeface="Calibri"/>
              <a:buChar char="-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로그인 후 문제 풀이 가능(C/</a:t>
            </a:r>
            <a:r>
              <a:rPr lang="ko-KR" altLang="en-US" sz="3200" err="1">
                <a:latin typeface="Microsoft GothicNeo Light"/>
                <a:ea typeface="Microsoft GothicNeo Light"/>
                <a:cs typeface="Microsoft GothicNeo Light"/>
              </a:rPr>
              <a:t>Cpp</a:t>
            </a: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/</a:t>
            </a:r>
            <a:r>
              <a:rPr lang="ko-KR" altLang="en-US" sz="3200" err="1">
                <a:latin typeface="Microsoft GothicNeo Light"/>
                <a:ea typeface="Microsoft GothicNeo Light"/>
                <a:cs typeface="Microsoft GothicNeo Light"/>
              </a:rPr>
              <a:t>Python</a:t>
            </a: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9A71AAC-FD06-7F9B-F5A3-FF41B165B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543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0"/>
    </mc:Choice>
    <mc:Fallback>
      <p:transition spd="slow" advTm="2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결과물 -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프론트엔드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2E492-5026-F4DF-487A-B67C6B9FB0FA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4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D10EB-1080-63AA-5F44-CD7AD7D25E96}"/>
              </a:ext>
            </a:extLst>
          </p:cNvPr>
          <p:cNvSpPr txBox="1"/>
          <p:nvPr/>
        </p:nvSpPr>
        <p:spPr>
          <a:xfrm>
            <a:off x="966158" y="1989266"/>
            <a:ext cx="902898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시연 목록</a:t>
            </a:r>
            <a:endParaRPr lang="en-US" altLang="ko-KR" sz="3200">
              <a:latin typeface="Microsoft GothicNeo Light"/>
              <a:ea typeface="Microsoft GothicNeo Light"/>
              <a:cs typeface="Microsoft GothicNeo Light"/>
            </a:endParaRPr>
          </a:p>
          <a:p>
            <a:pPr marL="514350" indent="-514350">
              <a:buAutoNum type="arabicPeriod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로그인</a:t>
            </a:r>
            <a:endParaRPr lang="en-US" altLang="ko-KR" sz="3200">
              <a:latin typeface="Microsoft GothicNeo Light"/>
              <a:ea typeface="Microsoft GothicNeo Light"/>
              <a:cs typeface="Microsoft GothicNeo Light"/>
            </a:endParaRPr>
          </a:p>
          <a:p>
            <a:pPr marL="514350" indent="-514350">
              <a:buAutoNum type="arabicPeriod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문제 및 테스트케이스 생성</a:t>
            </a:r>
          </a:p>
          <a:p>
            <a:pPr marL="514350" indent="-514350">
              <a:buAutoNum type="arabicPeriod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문제 조회 및 풀이</a:t>
            </a:r>
            <a:endParaRPr lang="en-US" altLang="ko-KR" sz="3200">
              <a:latin typeface="Microsoft GothicNeo Light"/>
              <a:ea typeface="Microsoft GothicNeo Light"/>
              <a:cs typeface="Microsoft GothicNeo Light"/>
            </a:endParaRPr>
          </a:p>
          <a:p>
            <a:pPr marL="514350" indent="-514350">
              <a:buAutoNum type="arabicPeriod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실시간 채점 현황 조회</a:t>
            </a:r>
            <a:endParaRPr lang="en-US" altLang="ko-KR" sz="3200">
              <a:latin typeface="Microsoft GothicNeo Light"/>
              <a:ea typeface="Microsoft GothicNeo Light"/>
              <a:cs typeface="Microsoft GothicNeo Light"/>
            </a:endParaRPr>
          </a:p>
          <a:p>
            <a:pPr marL="514350" indent="-514350">
              <a:buAutoNum type="arabicPeriod"/>
            </a:pPr>
            <a:r>
              <a:rPr lang="ko-KR" altLang="en-US" sz="3200">
                <a:latin typeface="Microsoft GothicNeo Light"/>
                <a:ea typeface="Microsoft GothicNeo Light"/>
                <a:cs typeface="Microsoft GothicNeo Light"/>
              </a:rPr>
              <a:t>이용자 정보 조회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7909E04-688A-1DBE-CED4-049458BCE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84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9"/>
    </mc:Choice>
    <mc:Fallback>
      <p:transition spd="slow" advTm="10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0EBC54-461F-59F6-76FC-9572ACC2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25" y="1495925"/>
            <a:ext cx="5172607" cy="4989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2E492-5026-F4DF-487A-B67C6B9FB0FA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5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D10EB-1080-63AA-5F44-CD7AD7D25E96}"/>
              </a:ext>
            </a:extLst>
          </p:cNvPr>
          <p:cNvSpPr txBox="1"/>
          <p:nvPr/>
        </p:nvSpPr>
        <p:spPr>
          <a:xfrm>
            <a:off x="7913461" y="563104"/>
            <a:ext cx="4372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http://</a:t>
            </a:r>
            <a:r>
              <a:rPr lang="ko-KR" altLang="en-US" err="1">
                <a:ea typeface="맑은 고딕"/>
              </a:rPr>
              <a:t>도지.웹.한국</a:t>
            </a:r>
            <a:endParaRPr lang="ko-KR" altLang="en-US"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CBC341-F88F-5913-09EC-F6CB7BACA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11" y="1596035"/>
            <a:ext cx="5204204" cy="4789526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005F7DD-F1D1-21D2-E156-DD00C996AA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776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9"/>
    </mc:Choice>
    <mc:Fallback>
      <p:transition spd="slow" advTm="1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DD89-73F3-6188-B494-F492FDB7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및 테스트케이스 생성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88CF29-3D48-4BBA-956E-81464BA94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19" y="1826280"/>
            <a:ext cx="4338367" cy="3211738"/>
          </a:xfrm>
          <a:prstGeom prst="rect">
            <a:avLst/>
          </a:prstGeom>
        </p:spPr>
      </p:pic>
      <p:pic>
        <p:nvPicPr>
          <p:cNvPr id="5" name="그림 4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B649FD81-6BE7-E59F-3F1B-C533CCCA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785" y="1945506"/>
            <a:ext cx="5592198" cy="2809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47F3F1-DE9A-CFBC-FF86-E0CC136DF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55" y="6135115"/>
            <a:ext cx="11014363" cy="305919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FCE495C-3DE3-0E4F-47E0-7C2E3FBC4F07}"/>
              </a:ext>
            </a:extLst>
          </p:cNvPr>
          <p:cNvSpPr/>
          <p:nvPr/>
        </p:nvSpPr>
        <p:spPr>
          <a:xfrm rot="-2040000">
            <a:off x="4452346" y="5252131"/>
            <a:ext cx="1007603" cy="7934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ABD7A14-6D5E-BD75-A6FB-AA697BCF8E9C}"/>
              </a:ext>
            </a:extLst>
          </p:cNvPr>
          <p:cNvSpPr/>
          <p:nvPr/>
        </p:nvSpPr>
        <p:spPr>
          <a:xfrm rot="10800000">
            <a:off x="8690576" y="5000230"/>
            <a:ext cx="1007603" cy="7934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EF79D-F0CD-F54C-150E-FAD13DC79C38}"/>
              </a:ext>
            </a:extLst>
          </p:cNvPr>
          <p:cNvSpPr txBox="1"/>
          <p:nvPr/>
        </p:nvSpPr>
        <p:spPr>
          <a:xfrm>
            <a:off x="598264" y="15491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Front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E7886-B7CB-0B2A-10BC-3BE02FB4E45E}"/>
              </a:ext>
            </a:extLst>
          </p:cNvPr>
          <p:cNvSpPr txBox="1"/>
          <p:nvPr/>
        </p:nvSpPr>
        <p:spPr>
          <a:xfrm>
            <a:off x="623453" y="5699255"/>
            <a:ext cx="3234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관리 서비스 - 문제 발행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368C2-D007-7942-C1F1-36C789074570}"/>
              </a:ext>
            </a:extLst>
          </p:cNvPr>
          <p:cNvSpPr txBox="1"/>
          <p:nvPr/>
        </p:nvSpPr>
        <p:spPr>
          <a:xfrm>
            <a:off x="887949" y="1838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Front</a:t>
            </a:r>
            <a:endParaRPr lang="ko-KR" altLang="en-US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34643-0490-F2EB-DD34-ECC63B3E97FF}"/>
              </a:ext>
            </a:extLst>
          </p:cNvPr>
          <p:cNvSpPr txBox="1"/>
          <p:nvPr/>
        </p:nvSpPr>
        <p:spPr>
          <a:xfrm>
            <a:off x="6095997" y="1498808"/>
            <a:ext cx="2906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서버 내 파일 동기화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721FFC-C7C4-CF42-B1D0-AC834085B671}"/>
              </a:ext>
            </a:extLst>
          </p:cNvPr>
          <p:cNvSpPr/>
          <p:nvPr/>
        </p:nvSpPr>
        <p:spPr>
          <a:xfrm>
            <a:off x="6095999" y="1914443"/>
            <a:ext cx="5629982" cy="711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6688C-7CCB-36B1-3AEF-9B7D53D7B237}"/>
              </a:ext>
            </a:extLst>
          </p:cNvPr>
          <p:cNvSpPr/>
          <p:nvPr/>
        </p:nvSpPr>
        <p:spPr>
          <a:xfrm>
            <a:off x="6190461" y="3854078"/>
            <a:ext cx="4987635" cy="699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E4CED9-6FFB-FD5C-FA60-11A57CE14A53}"/>
              </a:ext>
            </a:extLst>
          </p:cNvPr>
          <p:cNvSpPr/>
          <p:nvPr/>
        </p:nvSpPr>
        <p:spPr>
          <a:xfrm>
            <a:off x="623452" y="6240837"/>
            <a:ext cx="10989172" cy="170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93E0ABAE-BC94-3D66-F80F-10AAAD801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311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3"/>
    </mc:Choice>
    <mc:Fallback>
      <p:transition spd="slow" advTm="36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D3B0E4F3-6953-442B-67AF-E18B94247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55" y="1734269"/>
            <a:ext cx="10300079" cy="47586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11DBC9-F9D7-07CE-214D-E98775C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프로젝트 개념도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435D4C-5C4A-35E1-BD62-FBD6A24DA1F0}"/>
              </a:ext>
            </a:extLst>
          </p:cNvPr>
          <p:cNvSpPr/>
          <p:nvPr/>
        </p:nvSpPr>
        <p:spPr>
          <a:xfrm>
            <a:off x="4358732" y="4181110"/>
            <a:ext cx="2067059" cy="830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FB266F-A3A2-5916-B5FF-CC54391BAA94}"/>
              </a:ext>
            </a:extLst>
          </p:cNvPr>
          <p:cNvSpPr/>
          <p:nvPr/>
        </p:nvSpPr>
        <p:spPr>
          <a:xfrm>
            <a:off x="6691319" y="3558210"/>
            <a:ext cx="2067059" cy="1110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B7C35A00-BEB9-7C0A-145B-80C5FCCA4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579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5"/>
    </mc:Choice>
    <mc:Fallback>
      <p:transition spd="slow" advTm="2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456C8-695E-C31F-ADD1-2616CB0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 조회</a:t>
            </a: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DF96F70-7DDD-EAB4-F117-43AC9DA5F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20" y="1448070"/>
            <a:ext cx="5724447" cy="1027215"/>
          </a:xfrm>
          <a:prstGeom prst="rect">
            <a:avLst/>
          </a:prstGeom>
        </p:spPr>
      </p:pic>
      <p:pic>
        <p:nvPicPr>
          <p:cNvPr id="5" name="그림 4" descr="텍스트, 스크린샷, 도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FDF76C3-E31E-E23E-1D0F-53C9063DC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521" y="2686594"/>
            <a:ext cx="7745951" cy="353780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FA1B8D6-E3EF-1AF3-9619-EE8CD4164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429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6"/>
    </mc:Choice>
    <mc:Fallback>
      <p:transition spd="slow" advTm="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2565C-4D93-1F72-AD60-FB7497DD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제출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0692AA3-0FFF-80D2-0860-2D8742221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 t="25915" r="66798" b="3472"/>
          <a:stretch/>
        </p:blipFill>
        <p:spPr>
          <a:xfrm>
            <a:off x="507211" y="3076864"/>
            <a:ext cx="3521603" cy="2929982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7EE8E1B-890F-2678-E6E8-B215C5450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7" r="28062" b="64394"/>
          <a:stretch/>
        </p:blipFill>
        <p:spPr>
          <a:xfrm>
            <a:off x="507211" y="2243911"/>
            <a:ext cx="3521603" cy="832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0F4DD-9CBE-122C-F3A2-E56E14AD823F}"/>
              </a:ext>
            </a:extLst>
          </p:cNvPr>
          <p:cNvSpPr txBox="1"/>
          <p:nvPr/>
        </p:nvSpPr>
        <p:spPr>
          <a:xfrm>
            <a:off x="5927052" y="4541855"/>
            <a:ext cx="4974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생성: SNS 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SubmitTask.fifo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Publish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8D528FE-26DC-EC36-7AD0-82CD7F16FEC4}"/>
              </a:ext>
            </a:extLst>
          </p:cNvPr>
          <p:cNvSpPr/>
          <p:nvPr/>
        </p:nvSpPr>
        <p:spPr>
          <a:xfrm rot="16200000">
            <a:off x="4073593" y="3853777"/>
            <a:ext cx="1007603" cy="7934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C11950-FFD0-C838-7792-80D458FA7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290" y="2401455"/>
            <a:ext cx="6558814" cy="21082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F6DA9E-9C3E-0ADB-A26E-21905A1687CE}"/>
              </a:ext>
            </a:extLst>
          </p:cNvPr>
          <p:cNvSpPr/>
          <p:nvPr/>
        </p:nvSpPr>
        <p:spPr>
          <a:xfrm>
            <a:off x="5224290" y="2567709"/>
            <a:ext cx="6558814" cy="1357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F125E53-936A-79EC-B731-C45B10FBF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981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4"/>
    </mc:Choice>
    <mc:Fallback>
      <p:transition spd="slow" advTm="1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2565C-4D93-1F72-AD60-FB7497DD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17C82BD-8BFD-674F-560F-87A81C569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브로커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58C7C-D172-800C-27BF-1AFAE4C2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78" y="2485974"/>
            <a:ext cx="11832244" cy="32469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372A8-6F29-3ABB-0685-C2120EBF8466}"/>
              </a:ext>
            </a:extLst>
          </p:cNvPr>
          <p:cNvSpPr txBox="1"/>
          <p:nvPr/>
        </p:nvSpPr>
        <p:spPr>
          <a:xfrm>
            <a:off x="284952" y="5942569"/>
            <a:ext cx="832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정보와 문제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요청을 받아서 처리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정보일 경우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제출된 언어에 따라 다른 큐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(SQS)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전달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5CAD15E-3CE3-307A-CCB6-A6BEA7F4D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745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91"/>
    </mc:Choice>
    <mc:Fallback>
      <p:transition spd="slow" advTm="60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C4978C-BE67-7A74-103C-6609F840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워커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82565C-4D93-1F72-AD60-FB7497DD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36CA4-04D0-F43C-E189-BB9838B4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7" y="2292293"/>
            <a:ext cx="5897238" cy="1832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62D9F-30C2-4A1C-8F69-FEB79F481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400" y="4817367"/>
            <a:ext cx="4023709" cy="184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B26525-B6CD-F8FF-2E06-04F9A2E08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7" y="4192291"/>
            <a:ext cx="4847644" cy="2560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4E31-8C82-5EA9-0E56-760A12268335}"/>
              </a:ext>
            </a:extLst>
          </p:cNvPr>
          <p:cNvSpPr txBox="1"/>
          <p:nvPr/>
        </p:nvSpPr>
        <p:spPr>
          <a:xfrm>
            <a:off x="6158620" y="2952164"/>
            <a:ext cx="115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제출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E7375-5AC2-51AF-7AC5-D5FA2C3D1376}"/>
              </a:ext>
            </a:extLst>
          </p:cNvPr>
          <p:cNvSpPr txBox="1"/>
          <p:nvPr/>
        </p:nvSpPr>
        <p:spPr>
          <a:xfrm>
            <a:off x="4991380" y="5302828"/>
            <a:ext cx="174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워커들이 동시에 채점 중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127E9D9-E455-2B9A-9235-03252B6D7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624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40"/>
    </mc:Choice>
    <mc:Fallback>
      <p:transition spd="slow" advTm="9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68468-DB9A-6869-46D9-FABB74CB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 결과 수신</a:t>
            </a:r>
          </a:p>
        </p:txBody>
      </p:sp>
      <p:pic>
        <p:nvPicPr>
          <p:cNvPr id="4" name="내용 개체 틀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EE19A8-93B9-8CFA-C996-A5396974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8333"/>
          <a:stretch/>
        </p:blipFill>
        <p:spPr>
          <a:xfrm>
            <a:off x="238799" y="4305022"/>
            <a:ext cx="6348204" cy="20680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D9D47-62D1-09DC-1811-BEB824270CF1}"/>
              </a:ext>
            </a:extLst>
          </p:cNvPr>
          <p:cNvSpPr txBox="1"/>
          <p:nvPr/>
        </p:nvSpPr>
        <p:spPr>
          <a:xfrm>
            <a:off x="6700020" y="5536926"/>
            <a:ext cx="5772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채점의 결과를 수신하여 문제의 틀린 횟수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맞은 횟수 갱신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8313D-3F36-03E4-F81D-8E625690CC57}"/>
              </a:ext>
            </a:extLst>
          </p:cNvPr>
          <p:cNvSpPr txBox="1"/>
          <p:nvPr/>
        </p:nvSpPr>
        <p:spPr>
          <a:xfrm>
            <a:off x="7101417" y="2533102"/>
            <a:ext cx="4974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결과를 수신하여 제출의 상태 갱신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B606E5-692B-866D-0802-89E0E4C41729}"/>
              </a:ext>
            </a:extLst>
          </p:cNvPr>
          <p:cNvSpPr/>
          <p:nvPr/>
        </p:nvSpPr>
        <p:spPr>
          <a:xfrm>
            <a:off x="207314" y="5624152"/>
            <a:ext cx="6379689" cy="564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64F4FD-24DF-53B6-06CD-076715EC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99" y="1850055"/>
            <a:ext cx="6620488" cy="19407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33920A-E53E-AB8D-91B3-58D3646938A3}"/>
              </a:ext>
            </a:extLst>
          </p:cNvPr>
          <p:cNvSpPr/>
          <p:nvPr/>
        </p:nvSpPr>
        <p:spPr>
          <a:xfrm>
            <a:off x="238799" y="2994798"/>
            <a:ext cx="6528123" cy="43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6FC1723-2176-CB15-75C0-2FB61F7C3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600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0"/>
    </mc:Choice>
    <mc:Fallback>
      <p:transition spd="slow" advTm="1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제출 결과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6433A-187A-431C-DDAC-C4A50B4A0A44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4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FBAC7-6C63-1796-9116-F3790A266A90}"/>
              </a:ext>
            </a:extLst>
          </p:cNvPr>
          <p:cNvSpPr txBox="1"/>
          <p:nvPr/>
        </p:nvSpPr>
        <p:spPr>
          <a:xfrm>
            <a:off x="7533736" y="867832"/>
            <a:ext cx="4372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</a:rPr>
              <a:t>http://</a:t>
            </a:r>
            <a:r>
              <a:rPr lang="ko-KR" altLang="en-US" b="1" err="1">
                <a:ea typeface="맑은 고딕"/>
              </a:rPr>
              <a:t>도지.웹.한국</a:t>
            </a:r>
            <a:r>
              <a:rPr lang="ko-KR" altLang="en-US" b="1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브라우저에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C166AF-B6BD-5927-5355-A81BE21C2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821" y="1630713"/>
            <a:ext cx="4755204" cy="4987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ED5359-C4BE-A4AC-5FA2-741A161B9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03" y="1736594"/>
            <a:ext cx="4707546" cy="47755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EE0270-2CBA-D301-E21C-A5845153803B}"/>
              </a:ext>
            </a:extLst>
          </p:cNvPr>
          <p:cNvSpPr/>
          <p:nvPr/>
        </p:nvSpPr>
        <p:spPr>
          <a:xfrm>
            <a:off x="1376898" y="2843181"/>
            <a:ext cx="3897065" cy="929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E6E820-6C80-DB2A-D0D0-23005BB3A22C}"/>
              </a:ext>
            </a:extLst>
          </p:cNvPr>
          <p:cNvSpPr/>
          <p:nvPr/>
        </p:nvSpPr>
        <p:spPr>
          <a:xfrm>
            <a:off x="7019637" y="6123421"/>
            <a:ext cx="1570182" cy="27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39047ED-7352-76A4-3E86-556C9C097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523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83"/>
    </mc:Choice>
    <mc:Fallback>
      <p:transition spd="slow" advTm="25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이용자 인증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6433A-187A-431C-DDAC-C4A50B4A0A44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4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A377A6-DC39-E2F0-3B92-EC5459E05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30408"/>
            <a:ext cx="5468022" cy="4470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E13BE5-E3CE-D73D-C169-31EE84000801}"/>
              </a:ext>
            </a:extLst>
          </p:cNvPr>
          <p:cNvSpPr txBox="1"/>
          <p:nvPr/>
        </p:nvSpPr>
        <p:spPr>
          <a:xfrm>
            <a:off x="7533736" y="867832"/>
            <a:ext cx="4372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http://</a:t>
            </a:r>
            <a:r>
              <a:rPr lang="ko-KR" altLang="en-US" err="1">
                <a:ea typeface="맑은 고딕"/>
              </a:rPr>
              <a:t>도지.웹.한국</a:t>
            </a:r>
            <a:r>
              <a:rPr lang="ko-KR" altLang="en-US">
                <a:ea typeface="맑은 고딕"/>
              </a:rPr>
              <a:t> 브라우저에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AB33D-F60F-B63E-115A-C29F4A23F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648" y="1960469"/>
            <a:ext cx="4658375" cy="4410691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1FA46D3-B896-8C41-7E00-72B700006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078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5"/>
    </mc:Choice>
    <mc:Fallback>
      <p:transition spd="slow" advTm="7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820-6C47-E6BC-265A-396B2957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이용자 정보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6433A-187A-431C-DDAC-C4A50B4A0A44}"/>
              </a:ext>
            </a:extLst>
          </p:cNvPr>
          <p:cNvSpPr txBox="1"/>
          <p:nvPr/>
        </p:nvSpPr>
        <p:spPr>
          <a:xfrm>
            <a:off x="7913461" y="239939"/>
            <a:ext cx="464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  <a:hlinkClick r:id="rId4"/>
              </a:rPr>
              <a:t>https://client-service-seven.vercel.app/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13BE5-E3CE-D73D-C169-31EE84000801}"/>
              </a:ext>
            </a:extLst>
          </p:cNvPr>
          <p:cNvSpPr txBox="1"/>
          <p:nvPr/>
        </p:nvSpPr>
        <p:spPr>
          <a:xfrm>
            <a:off x="7533736" y="867832"/>
            <a:ext cx="4372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http://</a:t>
            </a:r>
            <a:r>
              <a:rPr lang="ko-KR" altLang="en-US" err="1">
                <a:ea typeface="맑은 고딕"/>
              </a:rPr>
              <a:t>도지.웹.한국</a:t>
            </a:r>
            <a:r>
              <a:rPr lang="ko-KR" altLang="en-US">
                <a:ea typeface="맑은 고딕"/>
              </a:rPr>
              <a:t> 브라우저에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526E8-961D-ACB7-A5C6-C3E29A10C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1" y="2146754"/>
            <a:ext cx="5491794" cy="34689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DA10F1-07AB-6CC4-BCD0-086D37595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7" y="1990556"/>
            <a:ext cx="5715624" cy="378134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9810B89-5B4B-8441-59F8-50A606A6A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2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39"/>
    </mc:Choice>
    <mc:Fallback>
      <p:transition spd="slow" advTm="1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C1B24-4EF7-09E0-EFA7-905846DB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 필요 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4A77B-1435-2354-1075-24A04B29F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-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단일한 물리 호스트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머신에서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브로커와 워커가 실행 중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나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GCP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의 다양한 확장성 관련 서비스들 사용 불가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2"/>
            <a:r>
              <a:rPr lang="en-US" altLang="ko-KR" err="1">
                <a:latin typeface="Microsoft GothicNeo Light"/>
                <a:ea typeface="Microsoft GothicNeo Light"/>
                <a:cs typeface="Microsoft GothicNeo Light"/>
              </a:rPr>
              <a:t>e.g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) Elastic Load Balancer</a:t>
            </a:r>
          </a:p>
          <a:p>
            <a:pPr lvl="1"/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브로커와 워커가 서로 다른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머신에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존재할 경우 워커 측에서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Test Case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획득 및 사용에 어려움이 존재한다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.</a:t>
            </a:r>
          </a:p>
          <a:p>
            <a:pPr lvl="1"/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strike="sngStrike">
                <a:latin typeface="Microsoft GothicNeo Light"/>
                <a:ea typeface="Microsoft GothicNeo Light"/>
                <a:cs typeface="Microsoft GothicNeo Light"/>
              </a:rPr>
              <a:t>클라우드 환경에서 컨테이너 상태로 배포 필요</a:t>
            </a:r>
            <a:r>
              <a:rPr lang="en-US" altLang="ko-KR" strike="sngStrike">
                <a:latin typeface="Microsoft GothicNeo Light"/>
                <a:ea typeface="Microsoft GothicNeo Light"/>
                <a:cs typeface="Microsoft GothicNeo Light"/>
              </a:rPr>
              <a:t>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 Test Case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용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Cache Server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구축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2CD75C6-3ED9-3DE3-3141-25BECF4A6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5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29"/>
    </mc:Choice>
    <mc:Fallback>
      <p:transition spd="slow" advTm="20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A32FE-AEA0-37A8-0AA6-3B7B9138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Reference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BCCF7-5AC5-13C3-F3BE-790B0CEA2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API Gateway &amp; Opaque Token Example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5"/>
              </a:rPr>
              <a:t>SQS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5"/>
              </a:rPr>
              <a:t>소개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6"/>
              </a:rPr>
              <a:t>SNS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6"/>
              </a:rPr>
              <a:t>소개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7"/>
              </a:rPr>
              <a:t>SNS Documentation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8"/>
              </a:rPr>
              <a:t>SQS Documentation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9"/>
              </a:rPr>
              <a:t>Fanout Pattern (AWS Documentation)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Fanout Pattern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관련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정리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(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한글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)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1"/>
              </a:rPr>
              <a:t>Redis Rate Limiting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4866B7D-D985-C4DB-C71B-E459ACDA1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453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0"/>
    </mc:Choice>
    <mc:Fallback>
      <p:transition spd="slow" advTm="7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CB9E-FBF3-A2ED-1533-773EEFDC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386E1-0330-6231-4802-394BFC9E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 정의 및 해결방안</a:t>
            </a:r>
          </a:p>
        </p:txBody>
      </p:sp>
      <p:graphicFrame>
        <p:nvGraphicFramePr>
          <p:cNvPr id="53" name="내용 개체 틀 2">
            <a:extLst>
              <a:ext uri="{FF2B5EF4-FFF2-40B4-BE49-F238E27FC236}">
                <a16:creationId xmlns:a16="http://schemas.microsoft.com/office/drawing/2014/main" id="{C55D66FE-4893-7BDF-BCA2-68DDC1F3E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577439"/>
              </p:ext>
            </p:extLst>
          </p:nvPr>
        </p:nvGraphicFramePr>
        <p:xfrm>
          <a:off x="838200" y="1825625"/>
          <a:ext cx="10515600" cy="4909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F2577F7-60F8-133D-D729-26FD68852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754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4"/>
    </mc:Choice>
    <mc:Fallback>
      <p:transition spd="slow" advTm="2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A8C0F-F5E2-5755-15B8-6640EEBF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Reference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84EF7-6E80-A351-845A-49F8BC01D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Mareš, M. </a:t>
            </a:r>
            <a:r>
              <a:rPr lang="en-US" i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et al. </a:t>
            </a:r>
            <a:r>
              <a:rPr 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(2012) A New Contest Sandbox. </a:t>
            </a:r>
            <a:r>
              <a:rPr lang="en-US" i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Olympiads in Informatics.</a:t>
            </a: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5"/>
              </a:rPr>
              <a:t>IOI Technical Checklist - Determinism</a:t>
            </a:r>
            <a:endParaRPr 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6"/>
              </a:rPr>
              <a:t>IOI. ISOLATE MANUAL</a:t>
            </a:r>
            <a:endParaRPr 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BOJ 10 Years –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7"/>
              </a:rPr>
              <a:t>1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7"/>
              </a:rPr>
              <a:t>부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(</a:t>
            </a:r>
            <a:r>
              <a:rPr lang="ko-KR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아키텍쳐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),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8"/>
              </a:rPr>
              <a:t>2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8"/>
              </a:rPr>
              <a:t>부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(</a:t>
            </a:r>
            <a:r>
              <a:rPr 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채점 프로세스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 – (2019). Startlink.io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BOJ Help –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9"/>
              </a:rPr>
              <a:t>언어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9"/>
              </a:rPr>
              <a:t>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9"/>
              </a:rPr>
              <a:t>정보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채점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 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0"/>
              </a:rPr>
              <a:t>정보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다양한 온라인 저지들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1"/>
              </a:rPr>
              <a:t>BOJ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2"/>
              </a:rPr>
              <a:t>HUSTOJ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3"/>
              </a:rPr>
              <a:t>DMOJ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JSON </a:t>
            </a:r>
            <a:r>
              <a:rPr 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파싱 라이브러리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14"/>
              </a:rPr>
              <a:t>rapidjson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0A49A5C-E5CA-690E-D369-37A457217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920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"/>
    </mc:Choice>
    <mc:Fallback>
      <p:transition spd="slow" advTm="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ECAF2-8476-C796-AB73-861C2963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Reference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C7484-4483-9E6A-F963-5DB6CF783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/>
              </a:rPr>
              <a:t>Starting Django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5"/>
              </a:rPr>
              <a:t>AWS SDK for Python; boto3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6"/>
              </a:rPr>
              <a:t>Celery + Python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7"/>
              </a:rPr>
              <a:t>Spring JPA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8"/>
              </a:rPr>
              <a:t>AWS SQS with AWS SDK For Java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9"/>
              </a:rPr>
              <a:t>AWS SNS with AWS SDK For Java</a:t>
            </a:r>
            <a:endParaRPr 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C90C246-BC17-12E1-0918-B21DD9BE0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679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4"/>
    </mc:Choice>
    <mc:Fallback>
      <p:transition spd="slow" advTm="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D69-3345-DA73-69D5-0E6C96B1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 &amp; A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2C1325-C4BF-A2FB-D495-BCB4F61A1459}"/>
              </a:ext>
            </a:extLst>
          </p:cNvPr>
          <p:cNvGrpSpPr/>
          <p:nvPr/>
        </p:nvGrpSpPr>
        <p:grpSpPr>
          <a:xfrm>
            <a:off x="4169677" y="2447996"/>
            <a:ext cx="2883919" cy="2865686"/>
            <a:chOff x="4335932" y="2660433"/>
            <a:chExt cx="2883919" cy="28656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A201C9-B64B-A309-79C3-5913847E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932" y="2660433"/>
              <a:ext cx="2883919" cy="2865686"/>
            </a:xfrm>
            <a:prstGeom prst="rect">
              <a:avLst/>
            </a:prstGeom>
          </p:spPr>
        </p:pic>
        <p:pic>
          <p:nvPicPr>
            <p:cNvPr id="6" name="Picture 4" descr="40ft Shipping Container for Sale - Portable Space">
              <a:extLst>
                <a:ext uri="{FF2B5EF4-FFF2-40B4-BE49-F238E27FC236}">
                  <a16:creationId xmlns:a16="http://schemas.microsoft.com/office/drawing/2014/main" id="{6EDD5E3A-B879-80E5-41DD-B48F14B9A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6302" r="92344">
                          <a14:foregroundMark x1="7187" y1="25938" x2="7187" y2="25938"/>
                          <a14:foregroundMark x1="6406" y1="20938" x2="6406" y2="20938"/>
                          <a14:foregroundMark x1="6510" y1="19063" x2="11615" y2="20625"/>
                          <a14:foregroundMark x1="88958" y1="40625" x2="90417" y2="42500"/>
                          <a14:foregroundMark x1="91042" y1="43281" x2="92344" y2="46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416" y="2716848"/>
              <a:ext cx="2172283" cy="1424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7858E0E-4018-D2BD-4B8D-F04E74405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945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5"/>
    </mc:Choice>
    <mc:Fallback>
      <p:transition spd="slow" advTm="3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D6EB5-522C-8A84-7900-8E42AF57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감사합니다</a:t>
            </a:r>
          </a:p>
        </p:txBody>
      </p:sp>
      <p:pic>
        <p:nvPicPr>
          <p:cNvPr id="1026" name="Picture 2" descr="메시아' 메시 따봉">
            <a:extLst>
              <a:ext uri="{FF2B5EF4-FFF2-40B4-BE49-F238E27FC236}">
                <a16:creationId xmlns:a16="http://schemas.microsoft.com/office/drawing/2014/main" id="{B3F781BA-7E93-5EA6-1403-126041610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93" y="1491468"/>
            <a:ext cx="7731214" cy="514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C9FBA70-1D46-70F2-2284-4E65FC645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749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3"/>
    </mc:Choice>
    <mc:Fallback>
      <p:transition spd="slow" advTm="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E1D7-869F-C0C7-1D46-33E2652B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Isolate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통한 신뢰성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4246BC-8B61-354A-D3CE-3F7A70636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Isolate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통해 코드 실행의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Determinisim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보장</a:t>
            </a: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채점에 대해 사용 메모리, 실행 결과가 불변함을 보장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62840F-277B-DA8E-A35B-8B8F70ECC414}"/>
              </a:ext>
            </a:extLst>
          </p:cNvPr>
          <p:cNvSpPr/>
          <p:nvPr/>
        </p:nvSpPr>
        <p:spPr>
          <a:xfrm>
            <a:off x="3352460" y="3821905"/>
            <a:ext cx="4748892" cy="24492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0D979A-5E2A-6EEB-9709-2168627388E2}"/>
              </a:ext>
            </a:extLst>
          </p:cNvPr>
          <p:cNvCxnSpPr/>
          <p:nvPr/>
        </p:nvCxnSpPr>
        <p:spPr>
          <a:xfrm>
            <a:off x="2940190" y="4995287"/>
            <a:ext cx="1727687" cy="18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38F62ED-DFFC-2240-8944-B4832D7889CA}"/>
              </a:ext>
            </a:extLst>
          </p:cNvPr>
          <p:cNvSpPr/>
          <p:nvPr/>
        </p:nvSpPr>
        <p:spPr>
          <a:xfrm>
            <a:off x="1603942" y="4560093"/>
            <a:ext cx="1285875" cy="8912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Code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A0CE97A-CA8E-CDA6-25E5-B10B908A2482}"/>
              </a:ext>
            </a:extLst>
          </p:cNvPr>
          <p:cNvCxnSpPr>
            <a:cxnSpLocks/>
          </p:cNvCxnSpPr>
          <p:nvPr/>
        </p:nvCxnSpPr>
        <p:spPr>
          <a:xfrm flipV="1">
            <a:off x="6901131" y="5016562"/>
            <a:ext cx="1533330" cy="11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그래픽, 원, 노랑, 로고이(가) 표시된 사진&#10;&#10;자동 생성된 설명">
            <a:extLst>
              <a:ext uri="{FF2B5EF4-FFF2-40B4-BE49-F238E27FC236}">
                <a16:creationId xmlns:a16="http://schemas.microsoft.com/office/drawing/2014/main" id="{A80556CB-BA2D-17F1-FB17-A03846CFD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60" y="2952749"/>
            <a:ext cx="1359499" cy="823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A7174F-E779-2278-A423-3B6094301A43}"/>
              </a:ext>
            </a:extLst>
          </p:cNvPr>
          <p:cNvSpPr txBox="1"/>
          <p:nvPr/>
        </p:nvSpPr>
        <p:spPr>
          <a:xfrm>
            <a:off x="8435533" y="4217468"/>
            <a:ext cx="223837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{</a:t>
            </a: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   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Output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   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Memory_used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   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Time_used</a:t>
            </a: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ACA2A-6953-1491-CDD1-113A1AA31F4E}"/>
              </a:ext>
            </a:extLst>
          </p:cNvPr>
          <p:cNvSpPr txBox="1"/>
          <p:nvPr/>
        </p:nvSpPr>
        <p:spPr>
          <a:xfrm>
            <a:off x="4697387" y="4778942"/>
            <a:ext cx="2238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/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Output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8F7650AA-FDAD-4B39-36BD-68F97BCCC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239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6"/>
    </mc:Choice>
    <mc:Fallback>
      <p:transition spd="slow" advTm="23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83ACC-8501-74EF-9906-648FD62D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컨테이너화를 통한 확장성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1EB4F-9431-7BB0-9AA9-41FD36CC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모든 서비스를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Docker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를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통해 컨테이너화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Task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가 몰리는 서비스에 대한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Scale Out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처리 가능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대응 방안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여러 </a:t>
            </a:r>
            <a:r>
              <a:rPr lang="en-US" altLang="ko-KR">
                <a:latin typeface="Microsoft GothicNeo Light"/>
                <a:ea typeface="Microsoft GothicNeo Light"/>
                <a:cs typeface="Microsoft GothicNeo Light"/>
              </a:rPr>
              <a:t>Instance 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를 배치해서 작업을 처리하도록 설정</a:t>
            </a:r>
          </a:p>
          <a:p>
            <a:pPr lvl="1"/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필요에 따라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Scale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Out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이 가능하도록 설정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채점 서버의 작업 큐에 70개 이상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Stack될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경우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Scale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out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, 30개 이하일 경우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Scale</a:t>
            </a:r>
            <a:r>
              <a:rPr lang="ko-KR" altLang="en-US">
                <a:latin typeface="Microsoft GothicNeo Light"/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latin typeface="Microsoft GothicNeo Light"/>
                <a:ea typeface="Microsoft GothicNeo Light"/>
                <a:cs typeface="Microsoft GothicNeo Light"/>
              </a:rPr>
              <a:t>in</a:t>
            </a:r>
            <a:endParaRPr lang="en-US" altLang="ko-KR">
              <a:latin typeface="Microsoft GothicNeo Light"/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0" indent="0">
              <a:buNone/>
            </a:pPr>
            <a:endParaRPr lang="en-US" altLang="ko-KR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5" name="그림 4" descr="Docker는 도대체 무엇일까?. feat. 내가 찜한 어플리케이션이 설치된 컴퓨터 만들기 | by toy-crane | Medium">
            <a:extLst>
              <a:ext uri="{FF2B5EF4-FFF2-40B4-BE49-F238E27FC236}">
                <a16:creationId xmlns:a16="http://schemas.microsoft.com/office/drawing/2014/main" id="{30AA019F-1EB6-ECD1-08F9-953D81C5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821" y="912697"/>
            <a:ext cx="1028700" cy="1028700"/>
          </a:xfrm>
          <a:prstGeom prst="rect">
            <a:avLst/>
          </a:prstGeom>
        </p:spPr>
      </p:pic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6D7BDBDA-EEF4-AA9C-8516-3F4B510FC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681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20"/>
    </mc:Choice>
    <mc:Fallback>
      <p:transition spd="slow" advTm="1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5E075-1DBC-4A20-33C4-337C537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 큐를 통한 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6F8AD-CF0D-B8FD-5336-5DBA928D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서비스 간 데이터 동기화를 위한 메시지 큐 사용</a:t>
            </a:r>
          </a:p>
          <a:p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AWS 의 SQS, SNS 도입,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Fanout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Pattern</a:t>
            </a:r>
            <a:r>
              <a:rPr lang="ko-KR" altLang="en-US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적용</a:t>
            </a:r>
          </a:p>
          <a:p>
            <a:endParaRPr lang="ko-KR" altLang="en-US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61DF32-2C06-9889-AF20-88C5C3334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33522"/>
              </p:ext>
            </p:extLst>
          </p:nvPr>
        </p:nvGraphicFramePr>
        <p:xfrm>
          <a:off x="440531" y="3018234"/>
          <a:ext cx="11137824" cy="351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2527">
                  <a:extLst>
                    <a:ext uri="{9D8B030D-6E8A-4147-A177-3AD203B41FA5}">
                      <a16:colId xmlns:a16="http://schemas.microsoft.com/office/drawing/2014/main" val="3722470388"/>
                    </a:ext>
                  </a:extLst>
                </a:gridCol>
                <a:gridCol w="2479476">
                  <a:extLst>
                    <a:ext uri="{9D8B030D-6E8A-4147-A177-3AD203B41FA5}">
                      <a16:colId xmlns:a16="http://schemas.microsoft.com/office/drawing/2014/main" val="1728161808"/>
                    </a:ext>
                  </a:extLst>
                </a:gridCol>
                <a:gridCol w="5105821">
                  <a:extLst>
                    <a:ext uri="{9D8B030D-6E8A-4147-A177-3AD203B41FA5}">
                      <a16:colId xmlns:a16="http://schemas.microsoft.com/office/drawing/2014/main" val="846536469"/>
                    </a:ext>
                  </a:extLst>
                </a:gridCol>
              </a:tblGrid>
              <a:tr h="53414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관련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655814"/>
                  </a:ext>
                </a:extLst>
              </a:tr>
              <a:tr h="908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문제/테스트 케이스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Judge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Problem Manage</a:t>
                      </a:r>
                      <a:endParaRPr lang="ko-KR" altLang="en-US" err="1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문제, 테스트 케이스 Create/Update/Delete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56618"/>
                  </a:ext>
                </a:extLst>
              </a:tr>
              <a:tr h="814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실시간 채점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Judge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Real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제출된 코드에 대해 테스트 케이스 통과할 때마다 이벤트를 발생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실시간 채점 현황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54328"/>
                  </a:ext>
                </a:extLst>
              </a:tr>
              <a:tr h="11617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제출 발생 &amp; 채점 결과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Judge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Submission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Problem Manage</a:t>
                      </a:r>
                      <a:endParaRPr lang="ko-KR" altLang="en-US" err="1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사용자가 발생시킨 제출에 대해 채점 요청</a:t>
                      </a:r>
                      <a:endParaRPr lang="ko-KR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Calibri"/>
                        <a:buChar char="-"/>
                      </a:pPr>
                      <a:r>
                        <a:rPr lang="ko-KR" altLang="en-US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완료된 채점 결과를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9843"/>
                  </a:ext>
                </a:extLst>
              </a:tr>
            </a:tbl>
          </a:graphicData>
        </a:graphic>
      </p:graphicFrame>
      <p:pic>
        <p:nvPicPr>
          <p:cNvPr id="6" name="Picture 2" descr="Amazon SQS | Slack App Directory">
            <a:extLst>
              <a:ext uri="{FF2B5EF4-FFF2-40B4-BE49-F238E27FC236}">
                <a16:creationId xmlns:a16="http://schemas.microsoft.com/office/drawing/2014/main" id="{18EB4FC3-B20A-27E1-7CF8-2EC3C0CC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524" y="1653589"/>
            <a:ext cx="879819" cy="8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D35D66-B525-E57E-8A15-D65561A43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966" y="1655698"/>
            <a:ext cx="870497" cy="864544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4C4AFA7E-1426-0188-7904-E0659588E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418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41"/>
    </mc:Choice>
    <mc:Fallback>
      <p:transition spd="slow" advTm="5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52A82DA865AC42967E1DBC9C0E96A9" ma:contentTypeVersion="7" ma:contentTypeDescription="새 문서를 만듭니다." ma:contentTypeScope="" ma:versionID="45c0259597e59f461d9418571cf204a2">
  <xsd:schema xmlns:xsd="http://www.w3.org/2001/XMLSchema" xmlns:xs="http://www.w3.org/2001/XMLSchema" xmlns:p="http://schemas.microsoft.com/office/2006/metadata/properties" xmlns:ns2="a4274c5e-e7ee-40d7-b58c-aa7ecf12ae04" targetNamespace="http://schemas.microsoft.com/office/2006/metadata/properties" ma:root="true" ma:fieldsID="69fdd05c83dd241956774bcab33da522" ns2:_="">
    <xsd:import namespace="a4274c5e-e7ee-40d7-b58c-aa7ecf12a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274c5e-e7ee-40d7-b58c-aa7ecf12ae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EAB040-3BDF-434B-98D7-494E3C951362}">
  <ds:schemaRefs>
    <ds:schemaRef ds:uri="a4274c5e-e7ee-40d7-b58c-aa7ecf12ae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736A7A-E1E2-4240-8D60-A20BF76CC1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0F058D-5E5C-4B79-ABD8-1479C54B497F}">
  <ds:schemaRefs>
    <ds:schemaRef ds:uri="a4274c5e-e7ee-40d7-b58c-aa7ecf12ae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테마</vt:lpstr>
      <vt:lpstr>MSA 기반 온라인 저지</vt:lpstr>
      <vt:lpstr>목차</vt:lpstr>
      <vt:lpstr>팀원 소개 및 역할 분담</vt:lpstr>
      <vt:lpstr>Online Judge?</vt:lpstr>
      <vt:lpstr>전체 프로젝트 개념도</vt:lpstr>
      <vt:lpstr>문제 정의 및 해결방안</vt:lpstr>
      <vt:lpstr>Isolate 를 통한 신뢰성 처리</vt:lpstr>
      <vt:lpstr>컨테이너화를 통한 확장성</vt:lpstr>
      <vt:lpstr>메시지 큐를 통한 동기화</vt:lpstr>
      <vt:lpstr>요구 사항</vt:lpstr>
      <vt:lpstr>기능적 요구사항 1. 알고리즘 CRUD</vt:lpstr>
      <vt:lpstr>기능적 요구사항 2. 실시간 채점</vt:lpstr>
      <vt:lpstr>기능적 요구사항 3. 제출 및 결과 확인</vt:lpstr>
      <vt:lpstr>기능적 요구사항</vt:lpstr>
      <vt:lpstr>비기능적 요구사항</vt:lpstr>
      <vt:lpstr>Deployment Diagram</vt:lpstr>
      <vt:lpstr>Architecture</vt:lpstr>
      <vt:lpstr>Use Case Diagram</vt:lpstr>
      <vt:lpstr>Sequence Diagram - 코드 제출 </vt:lpstr>
      <vt:lpstr>Sequence Diagram - 코드 제출 </vt:lpstr>
      <vt:lpstr>메세지 큐(Amazon SQS/SNS) 상세</vt:lpstr>
      <vt:lpstr>프론트엔드 &amp; API Gateway  </vt:lpstr>
      <vt:lpstr>Auth Service</vt:lpstr>
      <vt:lpstr>제출 서비스</vt:lpstr>
      <vt:lpstr>제출 서비스</vt:lpstr>
      <vt:lpstr>제출 서비스 API 목록</vt:lpstr>
      <vt:lpstr>채점 서비스</vt:lpstr>
      <vt:lpstr>채점 서비스</vt:lpstr>
      <vt:lpstr>채점 서비스: 이전 구성</vt:lpstr>
      <vt:lpstr>채점 서비스: 바뀐 구성</vt:lpstr>
      <vt:lpstr>채점 서비스: 바뀐 구성</vt:lpstr>
      <vt:lpstr>PowerPoint Presentation</vt:lpstr>
      <vt:lpstr>SQS/SNS를 이용한 통신</vt:lpstr>
      <vt:lpstr>실시간 채점 현황 조회 서비스</vt:lpstr>
      <vt:lpstr>실시간 채점 현황 조회 서비스 - 구조</vt:lpstr>
      <vt:lpstr>문제 관리 서비스</vt:lpstr>
      <vt:lpstr>문제 관리 서비스 - API</vt:lpstr>
      <vt:lpstr>문제 관리 서비스 - API</vt:lpstr>
      <vt:lpstr>문제 추가/삭제/수정 과정</vt:lpstr>
      <vt:lpstr>채점 결과 수신 과정</vt:lpstr>
      <vt:lpstr>결과물 - 구조도</vt:lpstr>
      <vt:lpstr>Application Layer</vt:lpstr>
      <vt:lpstr>Test 시나리오</vt:lpstr>
      <vt:lpstr>일관성</vt:lpstr>
      <vt:lpstr>부하 테스트</vt:lpstr>
      <vt:lpstr>결과물 - 프론트엔드</vt:lpstr>
      <vt:lpstr>결과물 - 프론트엔드</vt:lpstr>
      <vt:lpstr>메인 화면</vt:lpstr>
      <vt:lpstr>문제 및 테스트케이스 생성</vt:lpstr>
      <vt:lpstr>문제 조회</vt:lpstr>
      <vt:lpstr>문제 제출</vt:lpstr>
      <vt:lpstr>채점</vt:lpstr>
      <vt:lpstr>채점</vt:lpstr>
      <vt:lpstr>채점 결과 수신</vt:lpstr>
      <vt:lpstr>문제 제출 결과 확인</vt:lpstr>
      <vt:lpstr>이용자 인증</vt:lpstr>
      <vt:lpstr>이용자 정보 조회</vt:lpstr>
      <vt:lpstr>개선 필요 사항 </vt:lpstr>
      <vt:lpstr>Reference</vt:lpstr>
      <vt:lpstr>Reference</vt:lpstr>
      <vt:lpstr>Reference</vt:lpstr>
      <vt:lpstr>Q &amp; 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</cp:revision>
  <dcterms:created xsi:type="dcterms:W3CDTF">2012-07-30T17:18:39Z</dcterms:created>
  <dcterms:modified xsi:type="dcterms:W3CDTF">2023-12-20T11:47:58Z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0x0101003B52A82DA865AC42967E1DBC9C0E96A9</vt:lpwstr>
  </property>
</Properties>
</file>